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337" r:id="rId2"/>
    <p:sldId id="1346" r:id="rId3"/>
    <p:sldId id="1341" r:id="rId4"/>
    <p:sldId id="1350" r:id="rId5"/>
    <p:sldId id="1353" r:id="rId6"/>
    <p:sldId id="1347" r:id="rId7"/>
    <p:sldId id="1354" r:id="rId8"/>
    <p:sldId id="1357" r:id="rId9"/>
    <p:sldId id="587" r:id="rId10"/>
    <p:sldId id="1358" r:id="rId11"/>
    <p:sldId id="1363" r:id="rId12"/>
    <p:sldId id="1359" r:id="rId13"/>
    <p:sldId id="1351" r:id="rId14"/>
    <p:sldId id="1349" r:id="rId15"/>
    <p:sldId id="1352" r:id="rId16"/>
    <p:sldId id="1356" r:id="rId17"/>
    <p:sldId id="1361" r:id="rId18"/>
    <p:sldId id="1364" r:id="rId19"/>
    <p:sldId id="1360" r:id="rId20"/>
    <p:sldId id="1365" r:id="rId21"/>
    <p:sldId id="13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1344" userDrawn="1">
          <p15:clr>
            <a:srgbClr val="A4A3A4"/>
          </p15:clr>
        </p15:guide>
        <p15:guide id="7" orient="horz" pos="2863" userDrawn="1">
          <p15:clr>
            <a:srgbClr val="A4A3A4"/>
          </p15:clr>
        </p15:guide>
        <p15:guide id="8" orient="horz" pos="2228" userDrawn="1">
          <p15:clr>
            <a:srgbClr val="A4A3A4"/>
          </p15:clr>
        </p15:guide>
        <p15:guide id="9" orient="horz" pos="27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 Pitts" initials="WP" lastIdx="2" clrIdx="0">
    <p:extLst>
      <p:ext uri="{19B8F6BF-5375-455C-9EA6-DF929625EA0E}">
        <p15:presenceInfo xmlns:p15="http://schemas.microsoft.com/office/powerpoint/2012/main" userId="S-1-5-21-1537254105-3140112647-1487408033-14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F"/>
    <a:srgbClr val="FF7D3A"/>
    <a:srgbClr val="37CECD"/>
    <a:srgbClr val="0050FF"/>
    <a:srgbClr val="9300FF"/>
    <a:srgbClr val="FFD200"/>
    <a:srgbClr val="FF0031"/>
    <a:srgbClr val="00AFFF"/>
    <a:srgbClr val="6BE361"/>
    <a:srgbClr val="FFD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8608" autoAdjust="0"/>
  </p:normalViewPr>
  <p:slideViewPr>
    <p:cSldViewPr>
      <p:cViewPr varScale="1">
        <p:scale>
          <a:sx n="99" d="100"/>
          <a:sy n="99" d="100"/>
        </p:scale>
        <p:origin x="432" y="84"/>
      </p:cViewPr>
      <p:guideLst>
        <p:guide pos="3840"/>
        <p:guide orient="horz" pos="1003"/>
        <p:guide orient="horz" pos="1344"/>
        <p:guide orient="horz" pos="2863"/>
        <p:guide orient="horz" pos="2228"/>
        <p:guide orient="horz" pos="27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phillips\AppData\Local\Microsoft\Windows\Temporary%20Internet%20Files\Content.Outlook\8Z7Z2H3K\General%20Brand%20Awareness%20keywor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[General Brand Awareness keywords.xlsx]Sheet1!PivotTable1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Number of keywords by</a:t>
            </a:r>
            <a:r>
              <a:rPr lang="en-GB" baseline="0" dirty="0"/>
              <a:t> Quality Score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Sheet1!$A$4:$A$14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Sheet1!$B$4:$B$14</c:f>
              <c:numCache>
                <c:formatCode>General</c:formatCode>
                <c:ptCount val="10"/>
                <c:pt idx="0">
                  <c:v>8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7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  <c:pt idx="8">
                  <c:v>6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4-4560-B33A-C77B429C6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0337704"/>
        <c:axId val="400337376"/>
      </c:barChart>
      <c:catAx>
        <c:axId val="40033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337376"/>
        <c:crosses val="autoZero"/>
        <c:auto val="1"/>
        <c:lblAlgn val="ctr"/>
        <c:lblOffset val="100"/>
        <c:noMultiLvlLbl val="0"/>
      </c:catAx>
      <c:valAx>
        <c:axId val="40033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33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36572-153A-418B-B4CD-AF2017BBDD8A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575B07D-17CE-462C-BF5E-673ED5A27FA1}">
      <dgm:prSet phldrT="[Text]" custT="1"/>
      <dgm:spPr/>
      <dgm:t>
        <a:bodyPr/>
        <a:lstStyle/>
        <a:p>
          <a:r>
            <a:rPr lang="en-GB" sz="1100" dirty="0"/>
            <a:t>Relevant keywords</a:t>
          </a:r>
        </a:p>
      </dgm:t>
    </dgm:pt>
    <dgm:pt modelId="{218C1FD7-62F5-4D3F-851E-5D0F4BADB6B2}" type="parTrans" cxnId="{87870042-61BA-400D-8E82-6B89A0446F8E}">
      <dgm:prSet/>
      <dgm:spPr/>
      <dgm:t>
        <a:bodyPr/>
        <a:lstStyle/>
        <a:p>
          <a:endParaRPr lang="en-GB"/>
        </a:p>
      </dgm:t>
    </dgm:pt>
    <dgm:pt modelId="{75AA4E55-4ED8-4B5B-9B8C-89B96DFD88F6}" type="sibTrans" cxnId="{87870042-61BA-400D-8E82-6B89A0446F8E}">
      <dgm:prSet/>
      <dgm:spPr/>
      <dgm:t>
        <a:bodyPr/>
        <a:lstStyle/>
        <a:p>
          <a:endParaRPr lang="en-GB"/>
        </a:p>
      </dgm:t>
    </dgm:pt>
    <dgm:pt modelId="{324BD5CF-0037-4384-88EA-14B2584ACB25}">
      <dgm:prSet phldrT="[Text]" custT="1"/>
      <dgm:spPr/>
      <dgm:t>
        <a:bodyPr/>
        <a:lstStyle/>
        <a:p>
          <a:r>
            <a:rPr lang="en-GB" sz="1100" dirty="0"/>
            <a:t>Quality score</a:t>
          </a:r>
        </a:p>
      </dgm:t>
    </dgm:pt>
    <dgm:pt modelId="{D900CAB1-BC62-4299-98FB-CE7BA07FF0FE}" type="parTrans" cxnId="{3685F93D-D7F7-4D9A-832E-346FD8500513}">
      <dgm:prSet/>
      <dgm:spPr/>
      <dgm:t>
        <a:bodyPr/>
        <a:lstStyle/>
        <a:p>
          <a:endParaRPr lang="en-GB"/>
        </a:p>
      </dgm:t>
    </dgm:pt>
    <dgm:pt modelId="{CD886E51-F438-4657-BCDE-B17EFF1005D1}" type="sibTrans" cxnId="{3685F93D-D7F7-4D9A-832E-346FD8500513}">
      <dgm:prSet/>
      <dgm:spPr/>
      <dgm:t>
        <a:bodyPr/>
        <a:lstStyle/>
        <a:p>
          <a:endParaRPr lang="en-GB"/>
        </a:p>
      </dgm:t>
    </dgm:pt>
    <dgm:pt modelId="{C6193259-069A-44F3-A6DE-7A80AF68629A}">
      <dgm:prSet phldrT="[Text]" custT="1"/>
      <dgm:spPr/>
      <dgm:t>
        <a:bodyPr/>
        <a:lstStyle/>
        <a:p>
          <a:r>
            <a:rPr lang="en-GB" sz="1100" dirty="0"/>
            <a:t>Best practice Ads</a:t>
          </a:r>
        </a:p>
      </dgm:t>
    </dgm:pt>
    <dgm:pt modelId="{B2EE216C-72C0-41CA-BC81-5DB0197927B1}" type="parTrans" cxnId="{456B3542-909D-4A99-AE20-838E4A79E823}">
      <dgm:prSet/>
      <dgm:spPr/>
      <dgm:t>
        <a:bodyPr/>
        <a:lstStyle/>
        <a:p>
          <a:endParaRPr lang="en-GB"/>
        </a:p>
      </dgm:t>
    </dgm:pt>
    <dgm:pt modelId="{AE58B65A-7D8F-44E0-AB69-353A60E969C1}" type="sibTrans" cxnId="{456B3542-909D-4A99-AE20-838E4A79E823}">
      <dgm:prSet/>
      <dgm:spPr/>
      <dgm:t>
        <a:bodyPr/>
        <a:lstStyle/>
        <a:p>
          <a:endParaRPr lang="en-GB"/>
        </a:p>
      </dgm:t>
    </dgm:pt>
    <dgm:pt modelId="{AA344FC9-C8B9-43C4-A153-953268DC2485}">
      <dgm:prSet phldrT="[Text]" custT="1"/>
      <dgm:spPr/>
      <dgm:t>
        <a:bodyPr/>
        <a:lstStyle/>
        <a:p>
          <a:r>
            <a:rPr lang="en-GB" sz="1100" dirty="0"/>
            <a:t>CTR</a:t>
          </a:r>
        </a:p>
      </dgm:t>
    </dgm:pt>
    <dgm:pt modelId="{BC02FD67-FA00-4E04-B4FA-FD8DD53EACA4}" type="parTrans" cxnId="{74F2D758-7006-408D-B9BD-048FA572C560}">
      <dgm:prSet/>
      <dgm:spPr/>
      <dgm:t>
        <a:bodyPr/>
        <a:lstStyle/>
        <a:p>
          <a:endParaRPr lang="en-GB"/>
        </a:p>
      </dgm:t>
    </dgm:pt>
    <dgm:pt modelId="{6B6B87CA-2952-4E22-A39D-479BB27E1110}" type="sibTrans" cxnId="{74F2D758-7006-408D-B9BD-048FA572C560}">
      <dgm:prSet/>
      <dgm:spPr/>
      <dgm:t>
        <a:bodyPr/>
        <a:lstStyle/>
        <a:p>
          <a:endParaRPr lang="en-GB"/>
        </a:p>
      </dgm:t>
    </dgm:pt>
    <dgm:pt modelId="{E6C9BA27-7602-4368-9B25-D6F328E8DDF6}">
      <dgm:prSet phldrT="[Text]" custT="1"/>
      <dgm:spPr/>
      <dgm:t>
        <a:bodyPr/>
        <a:lstStyle/>
        <a:p>
          <a:r>
            <a:rPr lang="en-GB" sz="1100" dirty="0"/>
            <a:t>Conversions</a:t>
          </a:r>
        </a:p>
      </dgm:t>
    </dgm:pt>
    <dgm:pt modelId="{8373D0E1-7BE8-43B3-AAC4-B7C37CBE4A2D}" type="parTrans" cxnId="{9C75AC90-EA38-43AF-84C0-F645D5B3082A}">
      <dgm:prSet/>
      <dgm:spPr/>
      <dgm:t>
        <a:bodyPr/>
        <a:lstStyle/>
        <a:p>
          <a:endParaRPr lang="en-GB"/>
        </a:p>
      </dgm:t>
    </dgm:pt>
    <dgm:pt modelId="{57215EB0-29BB-41E3-9CE3-4B9C534DAEFD}" type="sibTrans" cxnId="{9C75AC90-EA38-43AF-84C0-F645D5B3082A}">
      <dgm:prSet/>
      <dgm:spPr/>
      <dgm:t>
        <a:bodyPr/>
        <a:lstStyle/>
        <a:p>
          <a:endParaRPr lang="en-GB"/>
        </a:p>
      </dgm:t>
    </dgm:pt>
    <dgm:pt modelId="{594D32AC-553D-4577-9114-2259B8E0CA23}" type="pres">
      <dgm:prSet presAssocID="{C9136572-153A-418B-B4CD-AF2017BBDD8A}" presName="cycle" presStyleCnt="0">
        <dgm:presLayoutVars>
          <dgm:dir/>
          <dgm:resizeHandles val="exact"/>
        </dgm:presLayoutVars>
      </dgm:prSet>
      <dgm:spPr/>
    </dgm:pt>
    <dgm:pt modelId="{A8E32D9E-9048-4661-A6FE-241DA5FD327C}" type="pres">
      <dgm:prSet presAssocID="{9575B07D-17CE-462C-BF5E-673ED5A27FA1}" presName="dummy" presStyleCnt="0"/>
      <dgm:spPr/>
    </dgm:pt>
    <dgm:pt modelId="{51E8B570-5C5F-4DFE-8E78-6794771306A4}" type="pres">
      <dgm:prSet presAssocID="{9575B07D-17CE-462C-BF5E-673ED5A27FA1}" presName="node" presStyleLbl="revTx" presStyleIdx="0" presStyleCnt="5">
        <dgm:presLayoutVars>
          <dgm:bulletEnabled val="1"/>
        </dgm:presLayoutVars>
      </dgm:prSet>
      <dgm:spPr/>
    </dgm:pt>
    <dgm:pt modelId="{F5BA5731-872E-4DD3-B1DD-AC8C8B857850}" type="pres">
      <dgm:prSet presAssocID="{75AA4E55-4ED8-4B5B-9B8C-89B96DFD88F6}" presName="sibTrans" presStyleLbl="node1" presStyleIdx="0" presStyleCnt="5"/>
      <dgm:spPr/>
    </dgm:pt>
    <dgm:pt modelId="{7ECFB89D-96E9-4029-9CAE-BC77FAC225A5}" type="pres">
      <dgm:prSet presAssocID="{324BD5CF-0037-4384-88EA-14B2584ACB25}" presName="dummy" presStyleCnt="0"/>
      <dgm:spPr/>
    </dgm:pt>
    <dgm:pt modelId="{2D86A524-ADD8-4F60-8399-BE93707007D3}" type="pres">
      <dgm:prSet presAssocID="{324BD5CF-0037-4384-88EA-14B2584ACB25}" presName="node" presStyleLbl="revTx" presStyleIdx="1" presStyleCnt="5">
        <dgm:presLayoutVars>
          <dgm:bulletEnabled val="1"/>
        </dgm:presLayoutVars>
      </dgm:prSet>
      <dgm:spPr/>
    </dgm:pt>
    <dgm:pt modelId="{7A1DADB0-B6B0-4F7F-91B9-BAF1EC3EF1BF}" type="pres">
      <dgm:prSet presAssocID="{CD886E51-F438-4657-BCDE-B17EFF1005D1}" presName="sibTrans" presStyleLbl="node1" presStyleIdx="1" presStyleCnt="5"/>
      <dgm:spPr/>
    </dgm:pt>
    <dgm:pt modelId="{93E767F3-F2B9-48AD-933A-2B7506559AB0}" type="pres">
      <dgm:prSet presAssocID="{C6193259-069A-44F3-A6DE-7A80AF68629A}" presName="dummy" presStyleCnt="0"/>
      <dgm:spPr/>
    </dgm:pt>
    <dgm:pt modelId="{E7E63CDF-39CF-40F2-AB29-7D011BE46A32}" type="pres">
      <dgm:prSet presAssocID="{C6193259-069A-44F3-A6DE-7A80AF68629A}" presName="node" presStyleLbl="revTx" presStyleIdx="2" presStyleCnt="5">
        <dgm:presLayoutVars>
          <dgm:bulletEnabled val="1"/>
        </dgm:presLayoutVars>
      </dgm:prSet>
      <dgm:spPr/>
    </dgm:pt>
    <dgm:pt modelId="{707EDA39-BBE2-4EA1-9242-ED8AC762DFDD}" type="pres">
      <dgm:prSet presAssocID="{AE58B65A-7D8F-44E0-AB69-353A60E969C1}" presName="sibTrans" presStyleLbl="node1" presStyleIdx="2" presStyleCnt="5"/>
      <dgm:spPr/>
    </dgm:pt>
    <dgm:pt modelId="{32ECBB80-2D85-41D9-AD59-BBCACC710A72}" type="pres">
      <dgm:prSet presAssocID="{AA344FC9-C8B9-43C4-A153-953268DC2485}" presName="dummy" presStyleCnt="0"/>
      <dgm:spPr/>
    </dgm:pt>
    <dgm:pt modelId="{E988D21B-6B97-4464-A309-9E5CD44A6FD4}" type="pres">
      <dgm:prSet presAssocID="{AA344FC9-C8B9-43C4-A153-953268DC2485}" presName="node" presStyleLbl="revTx" presStyleIdx="3" presStyleCnt="5">
        <dgm:presLayoutVars>
          <dgm:bulletEnabled val="1"/>
        </dgm:presLayoutVars>
      </dgm:prSet>
      <dgm:spPr/>
    </dgm:pt>
    <dgm:pt modelId="{11418A41-A659-4E7B-BEBB-516CC624571C}" type="pres">
      <dgm:prSet presAssocID="{6B6B87CA-2952-4E22-A39D-479BB27E1110}" presName="sibTrans" presStyleLbl="node1" presStyleIdx="3" presStyleCnt="5"/>
      <dgm:spPr/>
    </dgm:pt>
    <dgm:pt modelId="{2B48F220-1FD1-494C-BAC0-4F5685E63F4E}" type="pres">
      <dgm:prSet presAssocID="{E6C9BA27-7602-4368-9B25-D6F328E8DDF6}" presName="dummy" presStyleCnt="0"/>
      <dgm:spPr/>
    </dgm:pt>
    <dgm:pt modelId="{FB0C8CFF-151C-4D6E-9701-77D1C155B22D}" type="pres">
      <dgm:prSet presAssocID="{E6C9BA27-7602-4368-9B25-D6F328E8DDF6}" presName="node" presStyleLbl="revTx" presStyleIdx="4" presStyleCnt="5" custScaleX="136739">
        <dgm:presLayoutVars>
          <dgm:bulletEnabled val="1"/>
        </dgm:presLayoutVars>
      </dgm:prSet>
      <dgm:spPr/>
    </dgm:pt>
    <dgm:pt modelId="{57D15FDA-DD53-4D7B-B619-23905676994D}" type="pres">
      <dgm:prSet presAssocID="{57215EB0-29BB-41E3-9CE3-4B9C534DAEFD}" presName="sibTrans" presStyleLbl="node1" presStyleIdx="4" presStyleCnt="5"/>
      <dgm:spPr/>
    </dgm:pt>
  </dgm:ptLst>
  <dgm:cxnLst>
    <dgm:cxn modelId="{68FB1518-F443-40C1-A2C7-8DC8E1496275}" type="presOf" srcId="{C6193259-069A-44F3-A6DE-7A80AF68629A}" destId="{E7E63CDF-39CF-40F2-AB29-7D011BE46A32}" srcOrd="0" destOrd="0" presId="urn:microsoft.com/office/officeart/2005/8/layout/cycle1"/>
    <dgm:cxn modelId="{51190E1E-DB81-467C-9983-36AC482C495F}" type="presOf" srcId="{324BD5CF-0037-4384-88EA-14B2584ACB25}" destId="{2D86A524-ADD8-4F60-8399-BE93707007D3}" srcOrd="0" destOrd="0" presId="urn:microsoft.com/office/officeart/2005/8/layout/cycle1"/>
    <dgm:cxn modelId="{4300363C-2C39-4F30-862E-05C3549500D1}" type="presOf" srcId="{AE58B65A-7D8F-44E0-AB69-353A60E969C1}" destId="{707EDA39-BBE2-4EA1-9242-ED8AC762DFDD}" srcOrd="0" destOrd="0" presId="urn:microsoft.com/office/officeart/2005/8/layout/cycle1"/>
    <dgm:cxn modelId="{3685F93D-D7F7-4D9A-832E-346FD8500513}" srcId="{C9136572-153A-418B-B4CD-AF2017BBDD8A}" destId="{324BD5CF-0037-4384-88EA-14B2584ACB25}" srcOrd="1" destOrd="0" parTransId="{D900CAB1-BC62-4299-98FB-CE7BA07FF0FE}" sibTransId="{CD886E51-F438-4657-BCDE-B17EFF1005D1}"/>
    <dgm:cxn modelId="{87870042-61BA-400D-8E82-6B89A0446F8E}" srcId="{C9136572-153A-418B-B4CD-AF2017BBDD8A}" destId="{9575B07D-17CE-462C-BF5E-673ED5A27FA1}" srcOrd="0" destOrd="0" parTransId="{218C1FD7-62F5-4D3F-851E-5D0F4BADB6B2}" sibTransId="{75AA4E55-4ED8-4B5B-9B8C-89B96DFD88F6}"/>
    <dgm:cxn modelId="{456B3542-909D-4A99-AE20-838E4A79E823}" srcId="{C9136572-153A-418B-B4CD-AF2017BBDD8A}" destId="{C6193259-069A-44F3-A6DE-7A80AF68629A}" srcOrd="2" destOrd="0" parTransId="{B2EE216C-72C0-41CA-BC81-5DB0197927B1}" sibTransId="{AE58B65A-7D8F-44E0-AB69-353A60E969C1}"/>
    <dgm:cxn modelId="{D04C7466-2AAD-4ECB-BE57-3D84FF5CB3C4}" type="presOf" srcId="{6B6B87CA-2952-4E22-A39D-479BB27E1110}" destId="{11418A41-A659-4E7B-BEBB-516CC624571C}" srcOrd="0" destOrd="0" presId="urn:microsoft.com/office/officeart/2005/8/layout/cycle1"/>
    <dgm:cxn modelId="{E9217376-C17D-4C9A-916D-100648548F88}" type="presOf" srcId="{AA344FC9-C8B9-43C4-A153-953268DC2485}" destId="{E988D21B-6B97-4464-A309-9E5CD44A6FD4}" srcOrd="0" destOrd="0" presId="urn:microsoft.com/office/officeart/2005/8/layout/cycle1"/>
    <dgm:cxn modelId="{74F2D758-7006-408D-B9BD-048FA572C560}" srcId="{C9136572-153A-418B-B4CD-AF2017BBDD8A}" destId="{AA344FC9-C8B9-43C4-A153-953268DC2485}" srcOrd="3" destOrd="0" parTransId="{BC02FD67-FA00-4E04-B4FA-FD8DD53EACA4}" sibTransId="{6B6B87CA-2952-4E22-A39D-479BB27E1110}"/>
    <dgm:cxn modelId="{C6E98990-8007-4AE9-B0DB-638D73521FC0}" type="presOf" srcId="{75AA4E55-4ED8-4B5B-9B8C-89B96DFD88F6}" destId="{F5BA5731-872E-4DD3-B1DD-AC8C8B857850}" srcOrd="0" destOrd="0" presId="urn:microsoft.com/office/officeart/2005/8/layout/cycle1"/>
    <dgm:cxn modelId="{9C75AC90-EA38-43AF-84C0-F645D5B3082A}" srcId="{C9136572-153A-418B-B4CD-AF2017BBDD8A}" destId="{E6C9BA27-7602-4368-9B25-D6F328E8DDF6}" srcOrd="4" destOrd="0" parTransId="{8373D0E1-7BE8-43B3-AAC4-B7C37CBE4A2D}" sibTransId="{57215EB0-29BB-41E3-9CE3-4B9C534DAEFD}"/>
    <dgm:cxn modelId="{7F47F098-517C-4A1A-BA89-AD3521385E65}" type="presOf" srcId="{C9136572-153A-418B-B4CD-AF2017BBDD8A}" destId="{594D32AC-553D-4577-9114-2259B8E0CA23}" srcOrd="0" destOrd="0" presId="urn:microsoft.com/office/officeart/2005/8/layout/cycle1"/>
    <dgm:cxn modelId="{E4CDABAD-9D7A-4203-88CD-15248223935A}" type="presOf" srcId="{9575B07D-17CE-462C-BF5E-673ED5A27FA1}" destId="{51E8B570-5C5F-4DFE-8E78-6794771306A4}" srcOrd="0" destOrd="0" presId="urn:microsoft.com/office/officeart/2005/8/layout/cycle1"/>
    <dgm:cxn modelId="{05A37DBE-FA14-47FE-B408-B90D0DF5BE5C}" type="presOf" srcId="{E6C9BA27-7602-4368-9B25-D6F328E8DDF6}" destId="{FB0C8CFF-151C-4D6E-9701-77D1C155B22D}" srcOrd="0" destOrd="0" presId="urn:microsoft.com/office/officeart/2005/8/layout/cycle1"/>
    <dgm:cxn modelId="{6CA011D1-615C-429E-AD5A-9796C03A8B3E}" type="presOf" srcId="{57215EB0-29BB-41E3-9CE3-4B9C534DAEFD}" destId="{57D15FDA-DD53-4D7B-B619-23905676994D}" srcOrd="0" destOrd="0" presId="urn:microsoft.com/office/officeart/2005/8/layout/cycle1"/>
    <dgm:cxn modelId="{DE404DE0-3E0A-4EE8-AAC8-873842A3CF8E}" type="presOf" srcId="{CD886E51-F438-4657-BCDE-B17EFF1005D1}" destId="{7A1DADB0-B6B0-4F7F-91B9-BAF1EC3EF1BF}" srcOrd="0" destOrd="0" presId="urn:microsoft.com/office/officeart/2005/8/layout/cycle1"/>
    <dgm:cxn modelId="{64EEE037-309E-4F42-A12A-370BE29EBF07}" type="presParOf" srcId="{594D32AC-553D-4577-9114-2259B8E0CA23}" destId="{A8E32D9E-9048-4661-A6FE-241DA5FD327C}" srcOrd="0" destOrd="0" presId="urn:microsoft.com/office/officeart/2005/8/layout/cycle1"/>
    <dgm:cxn modelId="{79AB51E9-C5F4-4047-9C9C-29A1F2ABAE26}" type="presParOf" srcId="{594D32AC-553D-4577-9114-2259B8E0CA23}" destId="{51E8B570-5C5F-4DFE-8E78-6794771306A4}" srcOrd="1" destOrd="0" presId="urn:microsoft.com/office/officeart/2005/8/layout/cycle1"/>
    <dgm:cxn modelId="{0DCA0DFB-4EBD-4310-ACB1-0BED537DBBF3}" type="presParOf" srcId="{594D32AC-553D-4577-9114-2259B8E0CA23}" destId="{F5BA5731-872E-4DD3-B1DD-AC8C8B857850}" srcOrd="2" destOrd="0" presId="urn:microsoft.com/office/officeart/2005/8/layout/cycle1"/>
    <dgm:cxn modelId="{082378E1-8ADC-4C42-92EE-4B18C97F7302}" type="presParOf" srcId="{594D32AC-553D-4577-9114-2259B8E0CA23}" destId="{7ECFB89D-96E9-4029-9CAE-BC77FAC225A5}" srcOrd="3" destOrd="0" presId="urn:microsoft.com/office/officeart/2005/8/layout/cycle1"/>
    <dgm:cxn modelId="{080F0A4F-0A08-436D-8A34-407FCAA3B9CF}" type="presParOf" srcId="{594D32AC-553D-4577-9114-2259B8E0CA23}" destId="{2D86A524-ADD8-4F60-8399-BE93707007D3}" srcOrd="4" destOrd="0" presId="urn:microsoft.com/office/officeart/2005/8/layout/cycle1"/>
    <dgm:cxn modelId="{1AA0B175-F424-4628-9324-736B7B17913F}" type="presParOf" srcId="{594D32AC-553D-4577-9114-2259B8E0CA23}" destId="{7A1DADB0-B6B0-4F7F-91B9-BAF1EC3EF1BF}" srcOrd="5" destOrd="0" presId="urn:microsoft.com/office/officeart/2005/8/layout/cycle1"/>
    <dgm:cxn modelId="{B53E930A-EA36-4146-BE12-4150FD3DCADA}" type="presParOf" srcId="{594D32AC-553D-4577-9114-2259B8E0CA23}" destId="{93E767F3-F2B9-48AD-933A-2B7506559AB0}" srcOrd="6" destOrd="0" presId="urn:microsoft.com/office/officeart/2005/8/layout/cycle1"/>
    <dgm:cxn modelId="{2DBB4CC2-8DD3-49A2-BA5B-F81A5FF1CE34}" type="presParOf" srcId="{594D32AC-553D-4577-9114-2259B8E0CA23}" destId="{E7E63CDF-39CF-40F2-AB29-7D011BE46A32}" srcOrd="7" destOrd="0" presId="urn:microsoft.com/office/officeart/2005/8/layout/cycle1"/>
    <dgm:cxn modelId="{12518848-9E1C-4234-BA1C-11DCA8C53E7E}" type="presParOf" srcId="{594D32AC-553D-4577-9114-2259B8E0CA23}" destId="{707EDA39-BBE2-4EA1-9242-ED8AC762DFDD}" srcOrd="8" destOrd="0" presId="urn:microsoft.com/office/officeart/2005/8/layout/cycle1"/>
    <dgm:cxn modelId="{9DD00F2D-5277-4738-BCE2-F88D6963E59C}" type="presParOf" srcId="{594D32AC-553D-4577-9114-2259B8E0CA23}" destId="{32ECBB80-2D85-41D9-AD59-BBCACC710A72}" srcOrd="9" destOrd="0" presId="urn:microsoft.com/office/officeart/2005/8/layout/cycle1"/>
    <dgm:cxn modelId="{CA52BD74-267D-40C6-AEA6-5216BCDF4705}" type="presParOf" srcId="{594D32AC-553D-4577-9114-2259B8E0CA23}" destId="{E988D21B-6B97-4464-A309-9E5CD44A6FD4}" srcOrd="10" destOrd="0" presId="urn:microsoft.com/office/officeart/2005/8/layout/cycle1"/>
    <dgm:cxn modelId="{C85206BE-2FA3-4F4A-A624-911378216EFF}" type="presParOf" srcId="{594D32AC-553D-4577-9114-2259B8E0CA23}" destId="{11418A41-A659-4E7B-BEBB-516CC624571C}" srcOrd="11" destOrd="0" presId="urn:microsoft.com/office/officeart/2005/8/layout/cycle1"/>
    <dgm:cxn modelId="{FBA21CDB-37B9-4548-9E60-D36EEB317294}" type="presParOf" srcId="{594D32AC-553D-4577-9114-2259B8E0CA23}" destId="{2B48F220-1FD1-494C-BAC0-4F5685E63F4E}" srcOrd="12" destOrd="0" presId="urn:microsoft.com/office/officeart/2005/8/layout/cycle1"/>
    <dgm:cxn modelId="{DBFD93BF-9313-4A65-990C-447C0AAD6204}" type="presParOf" srcId="{594D32AC-553D-4577-9114-2259B8E0CA23}" destId="{FB0C8CFF-151C-4D6E-9701-77D1C155B22D}" srcOrd="13" destOrd="0" presId="urn:microsoft.com/office/officeart/2005/8/layout/cycle1"/>
    <dgm:cxn modelId="{6CE6755F-30C6-44D1-AACB-414E31DF97F8}" type="presParOf" srcId="{594D32AC-553D-4577-9114-2259B8E0CA23}" destId="{57D15FDA-DD53-4D7B-B619-23905676994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A1DDE-6F59-465B-BEB3-670026184784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0BC1134-4A4D-431F-BFA3-A27C53192B5C}">
      <dgm:prSet phldrT="[Text]"/>
      <dgm:spPr/>
      <dgm:t>
        <a:bodyPr/>
        <a:lstStyle/>
        <a:p>
          <a:r>
            <a:rPr lang="en-GB" dirty="0"/>
            <a:t>Account</a:t>
          </a:r>
        </a:p>
      </dgm:t>
    </dgm:pt>
    <dgm:pt modelId="{BC28311D-5DDA-4E78-9AB7-8885C8E4223F}" type="parTrans" cxnId="{8D0900E9-1B00-40A1-A87C-71E40080BF9A}">
      <dgm:prSet/>
      <dgm:spPr/>
      <dgm:t>
        <a:bodyPr/>
        <a:lstStyle/>
        <a:p>
          <a:endParaRPr lang="en-GB"/>
        </a:p>
      </dgm:t>
    </dgm:pt>
    <dgm:pt modelId="{15A5BCB0-555C-4658-9FC6-7F7C44862A59}" type="sibTrans" cxnId="{8D0900E9-1B00-40A1-A87C-71E40080BF9A}">
      <dgm:prSet/>
      <dgm:spPr/>
      <dgm:t>
        <a:bodyPr/>
        <a:lstStyle/>
        <a:p>
          <a:endParaRPr lang="en-GB"/>
        </a:p>
      </dgm:t>
    </dgm:pt>
    <dgm:pt modelId="{984784C1-B2C7-441E-ACD3-37E05CF271EF}" type="asst">
      <dgm:prSet phldrT="[Text]"/>
      <dgm:spPr/>
      <dgm:t>
        <a:bodyPr/>
        <a:lstStyle/>
        <a:p>
          <a:r>
            <a:rPr lang="en-GB" dirty="0"/>
            <a:t>Campaign</a:t>
          </a:r>
        </a:p>
      </dgm:t>
    </dgm:pt>
    <dgm:pt modelId="{2F3F37E9-99B1-48CF-AA24-AECC0B8BD5F8}" type="parTrans" cxnId="{3CE19D58-A5E1-45C9-91A4-AEE895F1D869}">
      <dgm:prSet/>
      <dgm:spPr/>
      <dgm:t>
        <a:bodyPr/>
        <a:lstStyle/>
        <a:p>
          <a:endParaRPr lang="en-GB"/>
        </a:p>
      </dgm:t>
    </dgm:pt>
    <dgm:pt modelId="{DE5CDD8D-CA5C-4659-AC62-FD32B63A1888}" type="sibTrans" cxnId="{3CE19D58-A5E1-45C9-91A4-AEE895F1D869}">
      <dgm:prSet/>
      <dgm:spPr/>
      <dgm:t>
        <a:bodyPr/>
        <a:lstStyle/>
        <a:p>
          <a:endParaRPr lang="en-GB"/>
        </a:p>
      </dgm:t>
    </dgm:pt>
    <dgm:pt modelId="{0856AFF0-A11A-4515-8722-9E4DEA3448EA}">
      <dgm:prSet/>
      <dgm:spPr/>
      <dgm:t>
        <a:bodyPr/>
        <a:lstStyle/>
        <a:p>
          <a:r>
            <a:rPr lang="en-GB" dirty="0"/>
            <a:t>Ad Group</a:t>
          </a:r>
        </a:p>
      </dgm:t>
    </dgm:pt>
    <dgm:pt modelId="{7B08C236-B6A9-4CAE-8772-A1A91CCE1409}" type="parTrans" cxnId="{C77DBB9F-C39A-4CEC-B6DA-11D1FC16B732}">
      <dgm:prSet/>
      <dgm:spPr/>
      <dgm:t>
        <a:bodyPr/>
        <a:lstStyle/>
        <a:p>
          <a:endParaRPr lang="en-GB"/>
        </a:p>
      </dgm:t>
    </dgm:pt>
    <dgm:pt modelId="{F7182B32-1CAF-4028-BCA2-5B42CE8D34F9}" type="sibTrans" cxnId="{C77DBB9F-C39A-4CEC-B6DA-11D1FC16B732}">
      <dgm:prSet/>
      <dgm:spPr/>
      <dgm:t>
        <a:bodyPr/>
        <a:lstStyle/>
        <a:p>
          <a:endParaRPr lang="en-GB"/>
        </a:p>
      </dgm:t>
    </dgm:pt>
    <dgm:pt modelId="{E4D8B46E-1D15-4708-9563-EA307B22558E}">
      <dgm:prSet/>
      <dgm:spPr/>
      <dgm:t>
        <a:bodyPr/>
        <a:lstStyle/>
        <a:p>
          <a:r>
            <a:rPr lang="en-GB" dirty="0"/>
            <a:t>Ad Group</a:t>
          </a:r>
        </a:p>
      </dgm:t>
    </dgm:pt>
    <dgm:pt modelId="{AE31A623-D7BA-4FBB-9FDE-17D955F37DCC}" type="parTrans" cxnId="{964C9C30-AB13-40D2-AF4D-A1CEA44FB658}">
      <dgm:prSet/>
      <dgm:spPr/>
      <dgm:t>
        <a:bodyPr/>
        <a:lstStyle/>
        <a:p>
          <a:endParaRPr lang="en-GB"/>
        </a:p>
      </dgm:t>
    </dgm:pt>
    <dgm:pt modelId="{26444BD3-8658-4DE2-9363-E0855E968DD7}" type="sibTrans" cxnId="{964C9C30-AB13-40D2-AF4D-A1CEA44FB658}">
      <dgm:prSet/>
      <dgm:spPr/>
      <dgm:t>
        <a:bodyPr/>
        <a:lstStyle/>
        <a:p>
          <a:endParaRPr lang="en-GB"/>
        </a:p>
      </dgm:t>
    </dgm:pt>
    <dgm:pt modelId="{29B542BD-5968-4E65-8D82-4A5E29FD4657}">
      <dgm:prSet/>
      <dgm:spPr/>
      <dgm:t>
        <a:bodyPr/>
        <a:lstStyle/>
        <a:p>
          <a:r>
            <a:rPr lang="en-GB" dirty="0"/>
            <a:t>Campaign</a:t>
          </a:r>
        </a:p>
      </dgm:t>
    </dgm:pt>
    <dgm:pt modelId="{2094ED47-9984-4D29-A5E8-0B71D99075C3}" type="parTrans" cxnId="{B4979FAD-B37C-47C6-8790-543DC88664B6}">
      <dgm:prSet/>
      <dgm:spPr/>
      <dgm:t>
        <a:bodyPr/>
        <a:lstStyle/>
        <a:p>
          <a:endParaRPr lang="en-GB"/>
        </a:p>
      </dgm:t>
    </dgm:pt>
    <dgm:pt modelId="{49BB10FE-4E28-41F0-B823-70955A2E9123}" type="sibTrans" cxnId="{B4979FAD-B37C-47C6-8790-543DC88664B6}">
      <dgm:prSet/>
      <dgm:spPr/>
      <dgm:t>
        <a:bodyPr/>
        <a:lstStyle/>
        <a:p>
          <a:endParaRPr lang="en-GB"/>
        </a:p>
      </dgm:t>
    </dgm:pt>
    <dgm:pt modelId="{0EAFDB29-9C37-44ED-B60A-12582ADCDE69}">
      <dgm:prSet/>
      <dgm:spPr/>
      <dgm:t>
        <a:bodyPr/>
        <a:lstStyle/>
        <a:p>
          <a:r>
            <a:rPr lang="en-GB" dirty="0"/>
            <a:t>Ad Group</a:t>
          </a:r>
        </a:p>
      </dgm:t>
    </dgm:pt>
    <dgm:pt modelId="{F2CA8188-993B-4320-BA9D-5B04135F282C}" type="parTrans" cxnId="{468178F1-2BF5-447F-8F59-0A32E0FF8CB9}">
      <dgm:prSet/>
      <dgm:spPr/>
      <dgm:t>
        <a:bodyPr/>
        <a:lstStyle/>
        <a:p>
          <a:endParaRPr lang="en-GB"/>
        </a:p>
      </dgm:t>
    </dgm:pt>
    <dgm:pt modelId="{B9017142-CB62-47CE-BA36-6B0F58BD371B}" type="sibTrans" cxnId="{468178F1-2BF5-447F-8F59-0A32E0FF8CB9}">
      <dgm:prSet/>
      <dgm:spPr/>
      <dgm:t>
        <a:bodyPr/>
        <a:lstStyle/>
        <a:p>
          <a:endParaRPr lang="en-GB"/>
        </a:p>
      </dgm:t>
    </dgm:pt>
    <dgm:pt modelId="{8D4162C2-6023-425B-AD71-4DF87B19D166}">
      <dgm:prSet/>
      <dgm:spPr/>
      <dgm:t>
        <a:bodyPr/>
        <a:lstStyle/>
        <a:p>
          <a:r>
            <a:rPr lang="en-GB" dirty="0"/>
            <a:t>Keyword</a:t>
          </a:r>
        </a:p>
      </dgm:t>
    </dgm:pt>
    <dgm:pt modelId="{7F44F0AD-F86F-4563-B68B-CFF1AE74D22A}" type="parTrans" cxnId="{F1B15B08-AE55-47B5-A0B1-94FD7AD19E10}">
      <dgm:prSet/>
      <dgm:spPr/>
      <dgm:t>
        <a:bodyPr/>
        <a:lstStyle/>
        <a:p>
          <a:endParaRPr lang="en-GB"/>
        </a:p>
      </dgm:t>
    </dgm:pt>
    <dgm:pt modelId="{F9654516-7411-445A-8369-2B51280A8502}" type="sibTrans" cxnId="{F1B15B08-AE55-47B5-A0B1-94FD7AD19E10}">
      <dgm:prSet/>
      <dgm:spPr/>
      <dgm:t>
        <a:bodyPr/>
        <a:lstStyle/>
        <a:p>
          <a:endParaRPr lang="en-GB"/>
        </a:p>
      </dgm:t>
    </dgm:pt>
    <dgm:pt modelId="{52076275-72D0-489B-ABE9-F2BA940212E7}">
      <dgm:prSet/>
      <dgm:spPr/>
      <dgm:t>
        <a:bodyPr/>
        <a:lstStyle/>
        <a:p>
          <a:r>
            <a:rPr lang="en-GB" dirty="0"/>
            <a:t>Keyword</a:t>
          </a:r>
        </a:p>
      </dgm:t>
    </dgm:pt>
    <dgm:pt modelId="{89FF3831-A28E-4430-AFEB-A016EA6BCB68}" type="parTrans" cxnId="{991D676A-A01C-4EE9-98DC-7F2F2EE762C0}">
      <dgm:prSet/>
      <dgm:spPr/>
      <dgm:t>
        <a:bodyPr/>
        <a:lstStyle/>
        <a:p>
          <a:endParaRPr lang="en-GB"/>
        </a:p>
      </dgm:t>
    </dgm:pt>
    <dgm:pt modelId="{B30DDFB1-7C2F-40CD-B56D-C34D06968C67}" type="sibTrans" cxnId="{991D676A-A01C-4EE9-98DC-7F2F2EE762C0}">
      <dgm:prSet/>
      <dgm:spPr/>
      <dgm:t>
        <a:bodyPr/>
        <a:lstStyle/>
        <a:p>
          <a:endParaRPr lang="en-GB"/>
        </a:p>
      </dgm:t>
    </dgm:pt>
    <dgm:pt modelId="{7286AFC8-5120-4529-B413-F8696F68DF4F}">
      <dgm:prSet/>
      <dgm:spPr/>
      <dgm:t>
        <a:bodyPr/>
        <a:lstStyle/>
        <a:p>
          <a:r>
            <a:rPr lang="en-GB" dirty="0"/>
            <a:t>Keyword</a:t>
          </a:r>
        </a:p>
      </dgm:t>
    </dgm:pt>
    <dgm:pt modelId="{66709088-904C-4214-995F-2F931EDB6BE2}" type="parTrans" cxnId="{67114980-23D4-48A6-A2D8-E0B9813601CD}">
      <dgm:prSet/>
      <dgm:spPr/>
      <dgm:t>
        <a:bodyPr/>
        <a:lstStyle/>
        <a:p>
          <a:endParaRPr lang="en-GB"/>
        </a:p>
      </dgm:t>
    </dgm:pt>
    <dgm:pt modelId="{713B4C0D-B1CC-4332-B416-BED609DC7DBC}" type="sibTrans" cxnId="{67114980-23D4-48A6-A2D8-E0B9813601CD}">
      <dgm:prSet/>
      <dgm:spPr/>
      <dgm:t>
        <a:bodyPr/>
        <a:lstStyle/>
        <a:p>
          <a:endParaRPr lang="en-GB"/>
        </a:p>
      </dgm:t>
    </dgm:pt>
    <dgm:pt modelId="{5434DBBC-0ABC-4DD7-960D-54737F3AE54B}">
      <dgm:prSet/>
      <dgm:spPr/>
      <dgm:t>
        <a:bodyPr/>
        <a:lstStyle/>
        <a:p>
          <a:r>
            <a:rPr lang="en-GB" dirty="0"/>
            <a:t>Keyword</a:t>
          </a:r>
        </a:p>
      </dgm:t>
    </dgm:pt>
    <dgm:pt modelId="{FDC57490-0273-4FE7-BDB6-334344F3D1C7}" type="parTrans" cxnId="{E8A2C5BE-FB09-4376-B84E-C2EB84A3D78B}">
      <dgm:prSet/>
      <dgm:spPr/>
      <dgm:t>
        <a:bodyPr/>
        <a:lstStyle/>
        <a:p>
          <a:endParaRPr lang="en-GB"/>
        </a:p>
      </dgm:t>
    </dgm:pt>
    <dgm:pt modelId="{365ED79B-E8A4-4C33-B7C1-97ACB8133EBF}" type="sibTrans" cxnId="{E8A2C5BE-FB09-4376-B84E-C2EB84A3D78B}">
      <dgm:prSet/>
      <dgm:spPr/>
      <dgm:t>
        <a:bodyPr/>
        <a:lstStyle/>
        <a:p>
          <a:endParaRPr lang="en-GB"/>
        </a:p>
      </dgm:t>
    </dgm:pt>
    <dgm:pt modelId="{F6E3B85B-5D49-4FE2-B8A1-FA9D9E259684}">
      <dgm:prSet/>
      <dgm:spPr/>
      <dgm:t>
        <a:bodyPr/>
        <a:lstStyle/>
        <a:p>
          <a:r>
            <a:rPr lang="en-GB" dirty="0"/>
            <a:t>Keyword</a:t>
          </a:r>
        </a:p>
      </dgm:t>
    </dgm:pt>
    <dgm:pt modelId="{936A40BB-910A-4EA7-B83D-F098767A4B4B}" type="parTrans" cxnId="{5E427BBC-02CE-4E36-AF33-2AEAF821C2B4}">
      <dgm:prSet/>
      <dgm:spPr/>
      <dgm:t>
        <a:bodyPr/>
        <a:lstStyle/>
        <a:p>
          <a:endParaRPr lang="en-GB"/>
        </a:p>
      </dgm:t>
    </dgm:pt>
    <dgm:pt modelId="{5ECFB981-E7C5-4A7E-B8FB-B3E802F43411}" type="sibTrans" cxnId="{5E427BBC-02CE-4E36-AF33-2AEAF821C2B4}">
      <dgm:prSet/>
      <dgm:spPr/>
      <dgm:t>
        <a:bodyPr/>
        <a:lstStyle/>
        <a:p>
          <a:endParaRPr lang="en-GB"/>
        </a:p>
      </dgm:t>
    </dgm:pt>
    <dgm:pt modelId="{32F756A7-2C3A-4E6D-83F8-680CD3805BE2}" type="pres">
      <dgm:prSet presAssocID="{F33A1DDE-6F59-465B-BEB3-67002618478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4E3DDE6-250C-418A-BF3E-CE46F11B1009}" type="pres">
      <dgm:prSet presAssocID="{F33A1DDE-6F59-465B-BEB3-670026184784}" presName="hierFlow" presStyleCnt="0"/>
      <dgm:spPr/>
    </dgm:pt>
    <dgm:pt modelId="{EFEBC55C-3CA1-4E5A-A588-15F1964B3946}" type="pres">
      <dgm:prSet presAssocID="{F33A1DDE-6F59-465B-BEB3-67002618478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3377171-772A-45AD-83F6-E581F48645F6}" type="pres">
      <dgm:prSet presAssocID="{90BC1134-4A4D-431F-BFA3-A27C53192B5C}" presName="Name14" presStyleCnt="0"/>
      <dgm:spPr/>
    </dgm:pt>
    <dgm:pt modelId="{D695B223-E719-4407-8389-2C1DA89C2450}" type="pres">
      <dgm:prSet presAssocID="{90BC1134-4A4D-431F-BFA3-A27C53192B5C}" presName="level1Shape" presStyleLbl="node0" presStyleIdx="0" presStyleCnt="1">
        <dgm:presLayoutVars>
          <dgm:chPref val="3"/>
        </dgm:presLayoutVars>
      </dgm:prSet>
      <dgm:spPr/>
    </dgm:pt>
    <dgm:pt modelId="{EB17E7D7-D608-4C2C-82B8-6496F9960915}" type="pres">
      <dgm:prSet presAssocID="{90BC1134-4A4D-431F-BFA3-A27C53192B5C}" presName="hierChild2" presStyleCnt="0"/>
      <dgm:spPr/>
    </dgm:pt>
    <dgm:pt modelId="{B0E329FF-14F1-4607-BFA9-0BE59209586A}" type="pres">
      <dgm:prSet presAssocID="{2F3F37E9-99B1-48CF-AA24-AECC0B8BD5F8}" presName="Name19" presStyleLbl="parChTrans1D2" presStyleIdx="0" presStyleCnt="2"/>
      <dgm:spPr/>
    </dgm:pt>
    <dgm:pt modelId="{E0F1B46F-9CA5-4219-97AC-B83F87C8BB81}" type="pres">
      <dgm:prSet presAssocID="{984784C1-B2C7-441E-ACD3-37E05CF271EF}" presName="Name21" presStyleCnt="0"/>
      <dgm:spPr/>
    </dgm:pt>
    <dgm:pt modelId="{E6B2806D-7DE0-40A2-A2A1-B46FE6EC40E0}" type="pres">
      <dgm:prSet presAssocID="{984784C1-B2C7-441E-ACD3-37E05CF271EF}" presName="level2Shape" presStyleLbl="asst1" presStyleIdx="0" presStyleCnt="1"/>
      <dgm:spPr/>
    </dgm:pt>
    <dgm:pt modelId="{67561D51-8402-4559-A24E-B3DA77BE0B95}" type="pres">
      <dgm:prSet presAssocID="{984784C1-B2C7-441E-ACD3-37E05CF271EF}" presName="hierChild3" presStyleCnt="0"/>
      <dgm:spPr/>
    </dgm:pt>
    <dgm:pt modelId="{B0BCA50B-0AA3-444F-8AB9-5E976202A9C5}" type="pres">
      <dgm:prSet presAssocID="{7B08C236-B6A9-4CAE-8772-A1A91CCE1409}" presName="Name19" presStyleLbl="parChTrans1D3" presStyleIdx="0" presStyleCnt="3"/>
      <dgm:spPr/>
    </dgm:pt>
    <dgm:pt modelId="{FEF0F6BF-F9A2-4AE2-99B3-2E1007D70C2D}" type="pres">
      <dgm:prSet presAssocID="{0856AFF0-A11A-4515-8722-9E4DEA3448EA}" presName="Name21" presStyleCnt="0"/>
      <dgm:spPr/>
    </dgm:pt>
    <dgm:pt modelId="{D9E331AA-AADA-462F-96A3-EEB0F874BB2A}" type="pres">
      <dgm:prSet presAssocID="{0856AFF0-A11A-4515-8722-9E4DEA3448EA}" presName="level2Shape" presStyleLbl="node3" presStyleIdx="0" presStyleCnt="3"/>
      <dgm:spPr/>
    </dgm:pt>
    <dgm:pt modelId="{6D650517-7122-4598-A86F-35F5C2B869F1}" type="pres">
      <dgm:prSet presAssocID="{0856AFF0-A11A-4515-8722-9E4DEA3448EA}" presName="hierChild3" presStyleCnt="0"/>
      <dgm:spPr/>
    </dgm:pt>
    <dgm:pt modelId="{23524B89-DFD4-4926-8D34-3C69EA805702}" type="pres">
      <dgm:prSet presAssocID="{7F44F0AD-F86F-4563-B68B-CFF1AE74D22A}" presName="Name19" presStyleLbl="parChTrans1D4" presStyleIdx="0" presStyleCnt="5"/>
      <dgm:spPr/>
    </dgm:pt>
    <dgm:pt modelId="{4304F1C3-3F1E-49C3-86E2-4B5E5FA4895A}" type="pres">
      <dgm:prSet presAssocID="{8D4162C2-6023-425B-AD71-4DF87B19D166}" presName="Name21" presStyleCnt="0"/>
      <dgm:spPr/>
    </dgm:pt>
    <dgm:pt modelId="{8EC8E2B4-96D8-48D4-B1DC-DAB96A61D996}" type="pres">
      <dgm:prSet presAssocID="{8D4162C2-6023-425B-AD71-4DF87B19D166}" presName="level2Shape" presStyleLbl="node4" presStyleIdx="0" presStyleCnt="5"/>
      <dgm:spPr/>
    </dgm:pt>
    <dgm:pt modelId="{95011FC3-E43B-4543-9E04-95D2102B1BC9}" type="pres">
      <dgm:prSet presAssocID="{8D4162C2-6023-425B-AD71-4DF87B19D166}" presName="hierChild3" presStyleCnt="0"/>
      <dgm:spPr/>
    </dgm:pt>
    <dgm:pt modelId="{32012D91-8ACE-4A58-8994-A19DEAE9FB27}" type="pres">
      <dgm:prSet presAssocID="{89FF3831-A28E-4430-AFEB-A016EA6BCB68}" presName="Name19" presStyleLbl="parChTrans1D4" presStyleIdx="1" presStyleCnt="5"/>
      <dgm:spPr/>
    </dgm:pt>
    <dgm:pt modelId="{AB595707-8E7D-451F-9C1B-596CEB5C1799}" type="pres">
      <dgm:prSet presAssocID="{52076275-72D0-489B-ABE9-F2BA940212E7}" presName="Name21" presStyleCnt="0"/>
      <dgm:spPr/>
    </dgm:pt>
    <dgm:pt modelId="{8E9D8B18-7665-4700-B056-E435B51FA532}" type="pres">
      <dgm:prSet presAssocID="{52076275-72D0-489B-ABE9-F2BA940212E7}" presName="level2Shape" presStyleLbl="node4" presStyleIdx="1" presStyleCnt="5"/>
      <dgm:spPr/>
    </dgm:pt>
    <dgm:pt modelId="{B224281F-15EF-42D0-B5F5-6F67DC19F76D}" type="pres">
      <dgm:prSet presAssocID="{52076275-72D0-489B-ABE9-F2BA940212E7}" presName="hierChild3" presStyleCnt="0"/>
      <dgm:spPr/>
    </dgm:pt>
    <dgm:pt modelId="{C13580EA-0D9E-4EF8-A785-EB00CB0F3A9D}" type="pres">
      <dgm:prSet presAssocID="{AE31A623-D7BA-4FBB-9FDE-17D955F37DCC}" presName="Name19" presStyleLbl="parChTrans1D3" presStyleIdx="1" presStyleCnt="3"/>
      <dgm:spPr/>
    </dgm:pt>
    <dgm:pt modelId="{F794967F-B211-4082-90AE-A319B8CF1313}" type="pres">
      <dgm:prSet presAssocID="{E4D8B46E-1D15-4708-9563-EA307B22558E}" presName="Name21" presStyleCnt="0"/>
      <dgm:spPr/>
    </dgm:pt>
    <dgm:pt modelId="{173BFD2D-603F-4A19-A7E2-90C67F049A18}" type="pres">
      <dgm:prSet presAssocID="{E4D8B46E-1D15-4708-9563-EA307B22558E}" presName="level2Shape" presStyleLbl="node3" presStyleIdx="1" presStyleCnt="3"/>
      <dgm:spPr/>
    </dgm:pt>
    <dgm:pt modelId="{E2F1F926-ECBF-47E2-BBDF-1FDCCF915306}" type="pres">
      <dgm:prSet presAssocID="{E4D8B46E-1D15-4708-9563-EA307B22558E}" presName="hierChild3" presStyleCnt="0"/>
      <dgm:spPr/>
    </dgm:pt>
    <dgm:pt modelId="{54A78E89-E374-48EC-A903-FC556401FF77}" type="pres">
      <dgm:prSet presAssocID="{66709088-904C-4214-995F-2F931EDB6BE2}" presName="Name19" presStyleLbl="parChTrans1D4" presStyleIdx="2" presStyleCnt="5"/>
      <dgm:spPr/>
    </dgm:pt>
    <dgm:pt modelId="{041489CA-1134-4590-BD8F-086978A74AFD}" type="pres">
      <dgm:prSet presAssocID="{7286AFC8-5120-4529-B413-F8696F68DF4F}" presName="Name21" presStyleCnt="0"/>
      <dgm:spPr/>
    </dgm:pt>
    <dgm:pt modelId="{968AF3B4-8D52-4877-A659-9F9C0F063EE6}" type="pres">
      <dgm:prSet presAssocID="{7286AFC8-5120-4529-B413-F8696F68DF4F}" presName="level2Shape" presStyleLbl="node4" presStyleIdx="2" presStyleCnt="5"/>
      <dgm:spPr/>
    </dgm:pt>
    <dgm:pt modelId="{D68C7298-83B2-47D7-8D5A-427F75FFC2E6}" type="pres">
      <dgm:prSet presAssocID="{7286AFC8-5120-4529-B413-F8696F68DF4F}" presName="hierChild3" presStyleCnt="0"/>
      <dgm:spPr/>
    </dgm:pt>
    <dgm:pt modelId="{BAFD6939-9BAC-4F8A-9419-37EC31E49BEF}" type="pres">
      <dgm:prSet presAssocID="{2094ED47-9984-4D29-A5E8-0B71D99075C3}" presName="Name19" presStyleLbl="parChTrans1D2" presStyleIdx="1" presStyleCnt="2"/>
      <dgm:spPr/>
    </dgm:pt>
    <dgm:pt modelId="{8209A3F7-90EC-4FE4-8629-583F970AB9C5}" type="pres">
      <dgm:prSet presAssocID="{29B542BD-5968-4E65-8D82-4A5E29FD4657}" presName="Name21" presStyleCnt="0"/>
      <dgm:spPr/>
    </dgm:pt>
    <dgm:pt modelId="{F62308CA-8F3D-4F9E-A05D-F020642F2674}" type="pres">
      <dgm:prSet presAssocID="{29B542BD-5968-4E65-8D82-4A5E29FD4657}" presName="level2Shape" presStyleLbl="node2" presStyleIdx="0" presStyleCnt="1"/>
      <dgm:spPr/>
    </dgm:pt>
    <dgm:pt modelId="{DE655E72-1BBC-4777-9A2A-318A69E8416B}" type="pres">
      <dgm:prSet presAssocID="{29B542BD-5968-4E65-8D82-4A5E29FD4657}" presName="hierChild3" presStyleCnt="0"/>
      <dgm:spPr/>
    </dgm:pt>
    <dgm:pt modelId="{CD378320-5D59-428F-BE9B-B1C383870AFA}" type="pres">
      <dgm:prSet presAssocID="{F2CA8188-993B-4320-BA9D-5B04135F282C}" presName="Name19" presStyleLbl="parChTrans1D3" presStyleIdx="2" presStyleCnt="3"/>
      <dgm:spPr/>
    </dgm:pt>
    <dgm:pt modelId="{1E170E33-1F9D-4F39-B8B7-0C7A8BAA0EB8}" type="pres">
      <dgm:prSet presAssocID="{0EAFDB29-9C37-44ED-B60A-12582ADCDE69}" presName="Name21" presStyleCnt="0"/>
      <dgm:spPr/>
    </dgm:pt>
    <dgm:pt modelId="{C4516581-0E2D-4597-B515-27847878F34C}" type="pres">
      <dgm:prSet presAssocID="{0EAFDB29-9C37-44ED-B60A-12582ADCDE69}" presName="level2Shape" presStyleLbl="node3" presStyleIdx="2" presStyleCnt="3"/>
      <dgm:spPr/>
    </dgm:pt>
    <dgm:pt modelId="{C28BE2CF-66BB-41C0-BB9D-4F9C86A051E2}" type="pres">
      <dgm:prSet presAssocID="{0EAFDB29-9C37-44ED-B60A-12582ADCDE69}" presName="hierChild3" presStyleCnt="0"/>
      <dgm:spPr/>
    </dgm:pt>
    <dgm:pt modelId="{DCFB5B91-1B27-464F-BF55-30A2A98E4035}" type="pres">
      <dgm:prSet presAssocID="{FDC57490-0273-4FE7-BDB6-334344F3D1C7}" presName="Name19" presStyleLbl="parChTrans1D4" presStyleIdx="3" presStyleCnt="5"/>
      <dgm:spPr/>
    </dgm:pt>
    <dgm:pt modelId="{4CA8DE42-EF4F-4424-BDCF-071FE1BF098D}" type="pres">
      <dgm:prSet presAssocID="{5434DBBC-0ABC-4DD7-960D-54737F3AE54B}" presName="Name21" presStyleCnt="0"/>
      <dgm:spPr/>
    </dgm:pt>
    <dgm:pt modelId="{A7344841-3FF8-4414-B34A-2E4705DA6F98}" type="pres">
      <dgm:prSet presAssocID="{5434DBBC-0ABC-4DD7-960D-54737F3AE54B}" presName="level2Shape" presStyleLbl="node4" presStyleIdx="3" presStyleCnt="5"/>
      <dgm:spPr/>
    </dgm:pt>
    <dgm:pt modelId="{A680DB7C-3B08-476B-B0ED-B77F2D8085C4}" type="pres">
      <dgm:prSet presAssocID="{5434DBBC-0ABC-4DD7-960D-54737F3AE54B}" presName="hierChild3" presStyleCnt="0"/>
      <dgm:spPr/>
    </dgm:pt>
    <dgm:pt modelId="{98580283-D50F-4BCF-9473-4DABA6A8B5A1}" type="pres">
      <dgm:prSet presAssocID="{936A40BB-910A-4EA7-B83D-F098767A4B4B}" presName="Name19" presStyleLbl="parChTrans1D4" presStyleIdx="4" presStyleCnt="5"/>
      <dgm:spPr/>
    </dgm:pt>
    <dgm:pt modelId="{0DBFFC4D-69E7-4205-8922-E34B2B8C58DD}" type="pres">
      <dgm:prSet presAssocID="{F6E3B85B-5D49-4FE2-B8A1-FA9D9E259684}" presName="Name21" presStyleCnt="0"/>
      <dgm:spPr/>
    </dgm:pt>
    <dgm:pt modelId="{12297BAC-A15D-42A8-A092-3989DF1E06BD}" type="pres">
      <dgm:prSet presAssocID="{F6E3B85B-5D49-4FE2-B8A1-FA9D9E259684}" presName="level2Shape" presStyleLbl="node4" presStyleIdx="4" presStyleCnt="5"/>
      <dgm:spPr/>
    </dgm:pt>
    <dgm:pt modelId="{E4BC5E01-CC91-428C-AB3A-BFB84DC2CDFD}" type="pres">
      <dgm:prSet presAssocID="{F6E3B85B-5D49-4FE2-B8A1-FA9D9E259684}" presName="hierChild3" presStyleCnt="0"/>
      <dgm:spPr/>
    </dgm:pt>
    <dgm:pt modelId="{C79A368A-E39B-4163-B599-8513FD7FB0FA}" type="pres">
      <dgm:prSet presAssocID="{F33A1DDE-6F59-465B-BEB3-670026184784}" presName="bgShapesFlow" presStyleCnt="0"/>
      <dgm:spPr/>
    </dgm:pt>
  </dgm:ptLst>
  <dgm:cxnLst>
    <dgm:cxn modelId="{860C3907-55AF-4946-A1FE-8B151D8E1E5D}" type="presOf" srcId="{936A40BB-910A-4EA7-B83D-F098767A4B4B}" destId="{98580283-D50F-4BCF-9473-4DABA6A8B5A1}" srcOrd="0" destOrd="0" presId="urn:microsoft.com/office/officeart/2005/8/layout/hierarchy6"/>
    <dgm:cxn modelId="{F1B15B08-AE55-47B5-A0B1-94FD7AD19E10}" srcId="{0856AFF0-A11A-4515-8722-9E4DEA3448EA}" destId="{8D4162C2-6023-425B-AD71-4DF87B19D166}" srcOrd="0" destOrd="0" parTransId="{7F44F0AD-F86F-4563-B68B-CFF1AE74D22A}" sibTransId="{F9654516-7411-445A-8369-2B51280A8502}"/>
    <dgm:cxn modelId="{E8A75B09-F57B-4302-A5FD-D0B7C95B2DC2}" type="presOf" srcId="{E4D8B46E-1D15-4708-9563-EA307B22558E}" destId="{173BFD2D-603F-4A19-A7E2-90C67F049A18}" srcOrd="0" destOrd="0" presId="urn:microsoft.com/office/officeart/2005/8/layout/hierarchy6"/>
    <dgm:cxn modelId="{C9AE7D09-6246-4F65-8BDB-F542B7977AB7}" type="presOf" srcId="{F2CA8188-993B-4320-BA9D-5B04135F282C}" destId="{CD378320-5D59-428F-BE9B-B1C383870AFA}" srcOrd="0" destOrd="0" presId="urn:microsoft.com/office/officeart/2005/8/layout/hierarchy6"/>
    <dgm:cxn modelId="{55B50512-C4CB-4811-95D2-90BFA299E466}" type="presOf" srcId="{0856AFF0-A11A-4515-8722-9E4DEA3448EA}" destId="{D9E331AA-AADA-462F-96A3-EEB0F874BB2A}" srcOrd="0" destOrd="0" presId="urn:microsoft.com/office/officeart/2005/8/layout/hierarchy6"/>
    <dgm:cxn modelId="{35E24B19-397D-41B3-BC4B-051FF5C4E18E}" type="presOf" srcId="{984784C1-B2C7-441E-ACD3-37E05CF271EF}" destId="{E6B2806D-7DE0-40A2-A2A1-B46FE6EC40E0}" srcOrd="0" destOrd="0" presId="urn:microsoft.com/office/officeart/2005/8/layout/hierarchy6"/>
    <dgm:cxn modelId="{964C9C30-AB13-40D2-AF4D-A1CEA44FB658}" srcId="{984784C1-B2C7-441E-ACD3-37E05CF271EF}" destId="{E4D8B46E-1D15-4708-9563-EA307B22558E}" srcOrd="1" destOrd="0" parTransId="{AE31A623-D7BA-4FBB-9FDE-17D955F37DCC}" sibTransId="{26444BD3-8658-4DE2-9363-E0855E968DD7}"/>
    <dgm:cxn modelId="{AD383231-5C18-4C36-84CF-AB9A98747607}" type="presOf" srcId="{7B08C236-B6A9-4CAE-8772-A1A91CCE1409}" destId="{B0BCA50B-0AA3-444F-8AB9-5E976202A9C5}" srcOrd="0" destOrd="0" presId="urn:microsoft.com/office/officeart/2005/8/layout/hierarchy6"/>
    <dgm:cxn modelId="{B0B3813D-8E0F-43D1-8765-E3DC642BD374}" type="presOf" srcId="{29B542BD-5968-4E65-8D82-4A5E29FD4657}" destId="{F62308CA-8F3D-4F9E-A05D-F020642F2674}" srcOrd="0" destOrd="0" presId="urn:microsoft.com/office/officeart/2005/8/layout/hierarchy6"/>
    <dgm:cxn modelId="{BB7CF95F-CC40-4550-A693-94AA003688E1}" type="presOf" srcId="{8D4162C2-6023-425B-AD71-4DF87B19D166}" destId="{8EC8E2B4-96D8-48D4-B1DC-DAB96A61D996}" srcOrd="0" destOrd="0" presId="urn:microsoft.com/office/officeart/2005/8/layout/hierarchy6"/>
    <dgm:cxn modelId="{991D676A-A01C-4EE9-98DC-7F2F2EE762C0}" srcId="{0856AFF0-A11A-4515-8722-9E4DEA3448EA}" destId="{52076275-72D0-489B-ABE9-F2BA940212E7}" srcOrd="1" destOrd="0" parTransId="{89FF3831-A28E-4430-AFEB-A016EA6BCB68}" sibTransId="{B30DDFB1-7C2F-40CD-B56D-C34D06968C67}"/>
    <dgm:cxn modelId="{75125F4E-FB5C-48F1-81E2-B6FCB52B4017}" type="presOf" srcId="{5434DBBC-0ABC-4DD7-960D-54737F3AE54B}" destId="{A7344841-3FF8-4414-B34A-2E4705DA6F98}" srcOrd="0" destOrd="0" presId="urn:microsoft.com/office/officeart/2005/8/layout/hierarchy6"/>
    <dgm:cxn modelId="{9A0D516E-478C-415F-ADE9-AED60EF167C5}" type="presOf" srcId="{FDC57490-0273-4FE7-BDB6-334344F3D1C7}" destId="{DCFB5B91-1B27-464F-BF55-30A2A98E4035}" srcOrd="0" destOrd="0" presId="urn:microsoft.com/office/officeart/2005/8/layout/hierarchy6"/>
    <dgm:cxn modelId="{D536A474-8691-499D-83D2-838080E5B122}" type="presOf" srcId="{52076275-72D0-489B-ABE9-F2BA940212E7}" destId="{8E9D8B18-7665-4700-B056-E435B51FA532}" srcOrd="0" destOrd="0" presId="urn:microsoft.com/office/officeart/2005/8/layout/hierarchy6"/>
    <dgm:cxn modelId="{3CE19D58-A5E1-45C9-91A4-AEE895F1D869}" srcId="{90BC1134-4A4D-431F-BFA3-A27C53192B5C}" destId="{984784C1-B2C7-441E-ACD3-37E05CF271EF}" srcOrd="0" destOrd="0" parTransId="{2F3F37E9-99B1-48CF-AA24-AECC0B8BD5F8}" sibTransId="{DE5CDD8D-CA5C-4659-AC62-FD32B63A1888}"/>
    <dgm:cxn modelId="{AFFBAC7F-009C-436B-9E1F-09DBC6CE27FF}" type="presOf" srcId="{2F3F37E9-99B1-48CF-AA24-AECC0B8BD5F8}" destId="{B0E329FF-14F1-4607-BFA9-0BE59209586A}" srcOrd="0" destOrd="0" presId="urn:microsoft.com/office/officeart/2005/8/layout/hierarchy6"/>
    <dgm:cxn modelId="{67114980-23D4-48A6-A2D8-E0B9813601CD}" srcId="{E4D8B46E-1D15-4708-9563-EA307B22558E}" destId="{7286AFC8-5120-4529-B413-F8696F68DF4F}" srcOrd="0" destOrd="0" parTransId="{66709088-904C-4214-995F-2F931EDB6BE2}" sibTransId="{713B4C0D-B1CC-4332-B416-BED609DC7DBC}"/>
    <dgm:cxn modelId="{B697DE8A-346C-479F-B010-715EB0C9EED8}" type="presOf" srcId="{0EAFDB29-9C37-44ED-B60A-12582ADCDE69}" destId="{C4516581-0E2D-4597-B515-27847878F34C}" srcOrd="0" destOrd="0" presId="urn:microsoft.com/office/officeart/2005/8/layout/hierarchy6"/>
    <dgm:cxn modelId="{26FB3B97-200E-4A30-AD78-13D7777EA3C4}" type="presOf" srcId="{AE31A623-D7BA-4FBB-9FDE-17D955F37DCC}" destId="{C13580EA-0D9E-4EF8-A785-EB00CB0F3A9D}" srcOrd="0" destOrd="0" presId="urn:microsoft.com/office/officeart/2005/8/layout/hierarchy6"/>
    <dgm:cxn modelId="{C77DBB9F-C39A-4CEC-B6DA-11D1FC16B732}" srcId="{984784C1-B2C7-441E-ACD3-37E05CF271EF}" destId="{0856AFF0-A11A-4515-8722-9E4DEA3448EA}" srcOrd="0" destOrd="0" parTransId="{7B08C236-B6A9-4CAE-8772-A1A91CCE1409}" sibTransId="{F7182B32-1CAF-4028-BCA2-5B42CE8D34F9}"/>
    <dgm:cxn modelId="{B4979FAD-B37C-47C6-8790-543DC88664B6}" srcId="{90BC1134-4A4D-431F-BFA3-A27C53192B5C}" destId="{29B542BD-5968-4E65-8D82-4A5E29FD4657}" srcOrd="1" destOrd="0" parTransId="{2094ED47-9984-4D29-A5E8-0B71D99075C3}" sibTransId="{49BB10FE-4E28-41F0-B823-70955A2E9123}"/>
    <dgm:cxn modelId="{C39A32B9-3E17-4992-81EB-8CE3626E4905}" type="presOf" srcId="{F6E3B85B-5D49-4FE2-B8A1-FA9D9E259684}" destId="{12297BAC-A15D-42A8-A092-3989DF1E06BD}" srcOrd="0" destOrd="0" presId="urn:microsoft.com/office/officeart/2005/8/layout/hierarchy6"/>
    <dgm:cxn modelId="{5E427BBC-02CE-4E36-AF33-2AEAF821C2B4}" srcId="{0EAFDB29-9C37-44ED-B60A-12582ADCDE69}" destId="{F6E3B85B-5D49-4FE2-B8A1-FA9D9E259684}" srcOrd="1" destOrd="0" parTransId="{936A40BB-910A-4EA7-B83D-F098767A4B4B}" sibTransId="{5ECFB981-E7C5-4A7E-B8FB-B3E802F43411}"/>
    <dgm:cxn modelId="{E8A2C5BE-FB09-4376-B84E-C2EB84A3D78B}" srcId="{0EAFDB29-9C37-44ED-B60A-12582ADCDE69}" destId="{5434DBBC-0ABC-4DD7-960D-54737F3AE54B}" srcOrd="0" destOrd="0" parTransId="{FDC57490-0273-4FE7-BDB6-334344F3D1C7}" sibTransId="{365ED79B-E8A4-4C33-B7C1-97ACB8133EBF}"/>
    <dgm:cxn modelId="{7838D9C2-2576-4A2D-8EFF-2EE83AE7C161}" type="presOf" srcId="{7F44F0AD-F86F-4563-B68B-CFF1AE74D22A}" destId="{23524B89-DFD4-4926-8D34-3C69EA805702}" srcOrd="0" destOrd="0" presId="urn:microsoft.com/office/officeart/2005/8/layout/hierarchy6"/>
    <dgm:cxn modelId="{1F8C36C5-0EA9-4044-884F-12224CD057D8}" type="presOf" srcId="{90BC1134-4A4D-431F-BFA3-A27C53192B5C}" destId="{D695B223-E719-4407-8389-2C1DA89C2450}" srcOrd="0" destOrd="0" presId="urn:microsoft.com/office/officeart/2005/8/layout/hierarchy6"/>
    <dgm:cxn modelId="{EFAE73D2-A2B9-4F7D-AC49-46D8A51AB52A}" type="presOf" srcId="{89FF3831-A28E-4430-AFEB-A016EA6BCB68}" destId="{32012D91-8ACE-4A58-8994-A19DEAE9FB27}" srcOrd="0" destOrd="0" presId="urn:microsoft.com/office/officeart/2005/8/layout/hierarchy6"/>
    <dgm:cxn modelId="{824401DE-89C1-4EB8-B0A4-C66418F686C0}" type="presOf" srcId="{2094ED47-9984-4D29-A5E8-0B71D99075C3}" destId="{BAFD6939-9BAC-4F8A-9419-37EC31E49BEF}" srcOrd="0" destOrd="0" presId="urn:microsoft.com/office/officeart/2005/8/layout/hierarchy6"/>
    <dgm:cxn modelId="{8D0900E9-1B00-40A1-A87C-71E40080BF9A}" srcId="{F33A1DDE-6F59-465B-BEB3-670026184784}" destId="{90BC1134-4A4D-431F-BFA3-A27C53192B5C}" srcOrd="0" destOrd="0" parTransId="{BC28311D-5DDA-4E78-9AB7-8885C8E4223F}" sibTransId="{15A5BCB0-555C-4658-9FC6-7F7C44862A59}"/>
    <dgm:cxn modelId="{81708DEB-3D42-4198-8E06-D588718D7623}" type="presOf" srcId="{66709088-904C-4214-995F-2F931EDB6BE2}" destId="{54A78E89-E374-48EC-A903-FC556401FF77}" srcOrd="0" destOrd="0" presId="urn:microsoft.com/office/officeart/2005/8/layout/hierarchy6"/>
    <dgm:cxn modelId="{AF6F98EE-CC54-4056-ACE1-36017015D1B5}" type="presOf" srcId="{F33A1DDE-6F59-465B-BEB3-670026184784}" destId="{32F756A7-2C3A-4E6D-83F8-680CD3805BE2}" srcOrd="0" destOrd="0" presId="urn:microsoft.com/office/officeart/2005/8/layout/hierarchy6"/>
    <dgm:cxn modelId="{468178F1-2BF5-447F-8F59-0A32E0FF8CB9}" srcId="{29B542BD-5968-4E65-8D82-4A5E29FD4657}" destId="{0EAFDB29-9C37-44ED-B60A-12582ADCDE69}" srcOrd="0" destOrd="0" parTransId="{F2CA8188-993B-4320-BA9D-5B04135F282C}" sibTransId="{B9017142-CB62-47CE-BA36-6B0F58BD371B}"/>
    <dgm:cxn modelId="{E01BBCF5-A673-49C2-A671-3969BD290F99}" type="presOf" srcId="{7286AFC8-5120-4529-B413-F8696F68DF4F}" destId="{968AF3B4-8D52-4877-A659-9F9C0F063EE6}" srcOrd="0" destOrd="0" presId="urn:microsoft.com/office/officeart/2005/8/layout/hierarchy6"/>
    <dgm:cxn modelId="{3F16BBC7-ED75-4CED-B99A-FCFF3F36D03B}" type="presParOf" srcId="{32F756A7-2C3A-4E6D-83F8-680CD3805BE2}" destId="{64E3DDE6-250C-418A-BF3E-CE46F11B1009}" srcOrd="0" destOrd="0" presId="urn:microsoft.com/office/officeart/2005/8/layout/hierarchy6"/>
    <dgm:cxn modelId="{AFC7C34B-41AD-4572-B34D-93668E93D7EB}" type="presParOf" srcId="{64E3DDE6-250C-418A-BF3E-CE46F11B1009}" destId="{EFEBC55C-3CA1-4E5A-A588-15F1964B3946}" srcOrd="0" destOrd="0" presId="urn:microsoft.com/office/officeart/2005/8/layout/hierarchy6"/>
    <dgm:cxn modelId="{B5372E78-D85A-4278-B177-21BAA6CAD624}" type="presParOf" srcId="{EFEBC55C-3CA1-4E5A-A588-15F1964B3946}" destId="{B3377171-772A-45AD-83F6-E581F48645F6}" srcOrd="0" destOrd="0" presId="urn:microsoft.com/office/officeart/2005/8/layout/hierarchy6"/>
    <dgm:cxn modelId="{09399A70-B1CA-40F5-99DC-8DB540DBE1D8}" type="presParOf" srcId="{B3377171-772A-45AD-83F6-E581F48645F6}" destId="{D695B223-E719-4407-8389-2C1DA89C2450}" srcOrd="0" destOrd="0" presId="urn:microsoft.com/office/officeart/2005/8/layout/hierarchy6"/>
    <dgm:cxn modelId="{FC326F15-4D2F-4B14-873C-65CEC2964C7E}" type="presParOf" srcId="{B3377171-772A-45AD-83F6-E581F48645F6}" destId="{EB17E7D7-D608-4C2C-82B8-6496F9960915}" srcOrd="1" destOrd="0" presId="urn:microsoft.com/office/officeart/2005/8/layout/hierarchy6"/>
    <dgm:cxn modelId="{E11D2DCE-1502-4BFF-9EAC-BB4F86CFE5DE}" type="presParOf" srcId="{EB17E7D7-D608-4C2C-82B8-6496F9960915}" destId="{B0E329FF-14F1-4607-BFA9-0BE59209586A}" srcOrd="0" destOrd="0" presId="urn:microsoft.com/office/officeart/2005/8/layout/hierarchy6"/>
    <dgm:cxn modelId="{D4B1627B-B09E-46BF-AE43-CBCCD9FA1E31}" type="presParOf" srcId="{EB17E7D7-D608-4C2C-82B8-6496F9960915}" destId="{E0F1B46F-9CA5-4219-97AC-B83F87C8BB81}" srcOrd="1" destOrd="0" presId="urn:microsoft.com/office/officeart/2005/8/layout/hierarchy6"/>
    <dgm:cxn modelId="{A4852337-EEF8-41EA-9000-9D81FBB4C075}" type="presParOf" srcId="{E0F1B46F-9CA5-4219-97AC-B83F87C8BB81}" destId="{E6B2806D-7DE0-40A2-A2A1-B46FE6EC40E0}" srcOrd="0" destOrd="0" presId="urn:microsoft.com/office/officeart/2005/8/layout/hierarchy6"/>
    <dgm:cxn modelId="{42CEFD90-CD46-4386-9AE7-0424EF24B2E8}" type="presParOf" srcId="{E0F1B46F-9CA5-4219-97AC-B83F87C8BB81}" destId="{67561D51-8402-4559-A24E-B3DA77BE0B95}" srcOrd="1" destOrd="0" presId="urn:microsoft.com/office/officeart/2005/8/layout/hierarchy6"/>
    <dgm:cxn modelId="{69D73E0C-4B62-4109-B0B1-310C694C1441}" type="presParOf" srcId="{67561D51-8402-4559-A24E-B3DA77BE0B95}" destId="{B0BCA50B-0AA3-444F-8AB9-5E976202A9C5}" srcOrd="0" destOrd="0" presId="urn:microsoft.com/office/officeart/2005/8/layout/hierarchy6"/>
    <dgm:cxn modelId="{E4A59733-4CDF-4831-B1CF-EAE68812FC2A}" type="presParOf" srcId="{67561D51-8402-4559-A24E-B3DA77BE0B95}" destId="{FEF0F6BF-F9A2-4AE2-99B3-2E1007D70C2D}" srcOrd="1" destOrd="0" presId="urn:microsoft.com/office/officeart/2005/8/layout/hierarchy6"/>
    <dgm:cxn modelId="{8E0352FE-1569-4010-8A89-8978FEA3F06F}" type="presParOf" srcId="{FEF0F6BF-F9A2-4AE2-99B3-2E1007D70C2D}" destId="{D9E331AA-AADA-462F-96A3-EEB0F874BB2A}" srcOrd="0" destOrd="0" presId="urn:microsoft.com/office/officeart/2005/8/layout/hierarchy6"/>
    <dgm:cxn modelId="{38109FEC-C67D-4B0C-A0A7-E2DC972F57BF}" type="presParOf" srcId="{FEF0F6BF-F9A2-4AE2-99B3-2E1007D70C2D}" destId="{6D650517-7122-4598-A86F-35F5C2B869F1}" srcOrd="1" destOrd="0" presId="urn:microsoft.com/office/officeart/2005/8/layout/hierarchy6"/>
    <dgm:cxn modelId="{C6D4C702-E42C-4330-90A3-4DD31628A92E}" type="presParOf" srcId="{6D650517-7122-4598-A86F-35F5C2B869F1}" destId="{23524B89-DFD4-4926-8D34-3C69EA805702}" srcOrd="0" destOrd="0" presId="urn:microsoft.com/office/officeart/2005/8/layout/hierarchy6"/>
    <dgm:cxn modelId="{F68896E3-8DA5-40C6-B4A0-E1B811815013}" type="presParOf" srcId="{6D650517-7122-4598-A86F-35F5C2B869F1}" destId="{4304F1C3-3F1E-49C3-86E2-4B5E5FA4895A}" srcOrd="1" destOrd="0" presId="urn:microsoft.com/office/officeart/2005/8/layout/hierarchy6"/>
    <dgm:cxn modelId="{F06D6983-403B-44A4-A04C-B771D7F4D1A8}" type="presParOf" srcId="{4304F1C3-3F1E-49C3-86E2-4B5E5FA4895A}" destId="{8EC8E2B4-96D8-48D4-B1DC-DAB96A61D996}" srcOrd="0" destOrd="0" presId="urn:microsoft.com/office/officeart/2005/8/layout/hierarchy6"/>
    <dgm:cxn modelId="{0948304F-085D-481F-8898-E210E790162D}" type="presParOf" srcId="{4304F1C3-3F1E-49C3-86E2-4B5E5FA4895A}" destId="{95011FC3-E43B-4543-9E04-95D2102B1BC9}" srcOrd="1" destOrd="0" presId="urn:microsoft.com/office/officeart/2005/8/layout/hierarchy6"/>
    <dgm:cxn modelId="{334A8385-9802-47C2-9811-C2AB719237FE}" type="presParOf" srcId="{6D650517-7122-4598-A86F-35F5C2B869F1}" destId="{32012D91-8ACE-4A58-8994-A19DEAE9FB27}" srcOrd="2" destOrd="0" presId="urn:microsoft.com/office/officeart/2005/8/layout/hierarchy6"/>
    <dgm:cxn modelId="{6C93DE70-00AF-4F3C-A5C9-37DF0F15F79F}" type="presParOf" srcId="{6D650517-7122-4598-A86F-35F5C2B869F1}" destId="{AB595707-8E7D-451F-9C1B-596CEB5C1799}" srcOrd="3" destOrd="0" presId="urn:microsoft.com/office/officeart/2005/8/layout/hierarchy6"/>
    <dgm:cxn modelId="{7C89AB8B-221D-4B1B-B01C-041E9630080E}" type="presParOf" srcId="{AB595707-8E7D-451F-9C1B-596CEB5C1799}" destId="{8E9D8B18-7665-4700-B056-E435B51FA532}" srcOrd="0" destOrd="0" presId="urn:microsoft.com/office/officeart/2005/8/layout/hierarchy6"/>
    <dgm:cxn modelId="{FDFD9702-10E9-4646-B288-9A2F40A7F313}" type="presParOf" srcId="{AB595707-8E7D-451F-9C1B-596CEB5C1799}" destId="{B224281F-15EF-42D0-B5F5-6F67DC19F76D}" srcOrd="1" destOrd="0" presId="urn:microsoft.com/office/officeart/2005/8/layout/hierarchy6"/>
    <dgm:cxn modelId="{54DD3384-E5B7-4367-BCDC-F830FFD2525B}" type="presParOf" srcId="{67561D51-8402-4559-A24E-B3DA77BE0B95}" destId="{C13580EA-0D9E-4EF8-A785-EB00CB0F3A9D}" srcOrd="2" destOrd="0" presId="urn:microsoft.com/office/officeart/2005/8/layout/hierarchy6"/>
    <dgm:cxn modelId="{73187BA7-1E22-4B9F-A831-FDABF3E9F03F}" type="presParOf" srcId="{67561D51-8402-4559-A24E-B3DA77BE0B95}" destId="{F794967F-B211-4082-90AE-A319B8CF1313}" srcOrd="3" destOrd="0" presId="urn:microsoft.com/office/officeart/2005/8/layout/hierarchy6"/>
    <dgm:cxn modelId="{DB180CF4-6064-48F2-8FF9-4E2C0EC0F787}" type="presParOf" srcId="{F794967F-B211-4082-90AE-A319B8CF1313}" destId="{173BFD2D-603F-4A19-A7E2-90C67F049A18}" srcOrd="0" destOrd="0" presId="urn:microsoft.com/office/officeart/2005/8/layout/hierarchy6"/>
    <dgm:cxn modelId="{4D8F2346-45BA-42CC-80B4-31DFB859C996}" type="presParOf" srcId="{F794967F-B211-4082-90AE-A319B8CF1313}" destId="{E2F1F926-ECBF-47E2-BBDF-1FDCCF915306}" srcOrd="1" destOrd="0" presId="urn:microsoft.com/office/officeart/2005/8/layout/hierarchy6"/>
    <dgm:cxn modelId="{F470841E-6D38-461A-8E1C-9E5A94320324}" type="presParOf" srcId="{E2F1F926-ECBF-47E2-BBDF-1FDCCF915306}" destId="{54A78E89-E374-48EC-A903-FC556401FF77}" srcOrd="0" destOrd="0" presId="urn:microsoft.com/office/officeart/2005/8/layout/hierarchy6"/>
    <dgm:cxn modelId="{80AB9F65-199C-45D7-8706-691E2AAA3F42}" type="presParOf" srcId="{E2F1F926-ECBF-47E2-BBDF-1FDCCF915306}" destId="{041489CA-1134-4590-BD8F-086978A74AFD}" srcOrd="1" destOrd="0" presId="urn:microsoft.com/office/officeart/2005/8/layout/hierarchy6"/>
    <dgm:cxn modelId="{35644EA3-0596-49B2-A51A-825692E4AF62}" type="presParOf" srcId="{041489CA-1134-4590-BD8F-086978A74AFD}" destId="{968AF3B4-8D52-4877-A659-9F9C0F063EE6}" srcOrd="0" destOrd="0" presId="urn:microsoft.com/office/officeart/2005/8/layout/hierarchy6"/>
    <dgm:cxn modelId="{9ACC7A83-BFBE-496B-8867-128E28756FFC}" type="presParOf" srcId="{041489CA-1134-4590-BD8F-086978A74AFD}" destId="{D68C7298-83B2-47D7-8D5A-427F75FFC2E6}" srcOrd="1" destOrd="0" presId="urn:microsoft.com/office/officeart/2005/8/layout/hierarchy6"/>
    <dgm:cxn modelId="{78CB122E-CE77-43DA-BA66-EB68B694FB16}" type="presParOf" srcId="{EB17E7D7-D608-4C2C-82B8-6496F9960915}" destId="{BAFD6939-9BAC-4F8A-9419-37EC31E49BEF}" srcOrd="2" destOrd="0" presId="urn:microsoft.com/office/officeart/2005/8/layout/hierarchy6"/>
    <dgm:cxn modelId="{655159EF-15D0-42A6-A764-4D17B51A2691}" type="presParOf" srcId="{EB17E7D7-D608-4C2C-82B8-6496F9960915}" destId="{8209A3F7-90EC-4FE4-8629-583F970AB9C5}" srcOrd="3" destOrd="0" presId="urn:microsoft.com/office/officeart/2005/8/layout/hierarchy6"/>
    <dgm:cxn modelId="{6E2CCA3A-7201-4BE7-BCC4-978E7DA29ED1}" type="presParOf" srcId="{8209A3F7-90EC-4FE4-8629-583F970AB9C5}" destId="{F62308CA-8F3D-4F9E-A05D-F020642F2674}" srcOrd="0" destOrd="0" presId="urn:microsoft.com/office/officeart/2005/8/layout/hierarchy6"/>
    <dgm:cxn modelId="{243F0813-61CE-4B54-80E2-C90AE39BE22E}" type="presParOf" srcId="{8209A3F7-90EC-4FE4-8629-583F970AB9C5}" destId="{DE655E72-1BBC-4777-9A2A-318A69E8416B}" srcOrd="1" destOrd="0" presId="urn:microsoft.com/office/officeart/2005/8/layout/hierarchy6"/>
    <dgm:cxn modelId="{32514A5B-1FB2-4FFD-9F4D-7A915338F07A}" type="presParOf" srcId="{DE655E72-1BBC-4777-9A2A-318A69E8416B}" destId="{CD378320-5D59-428F-BE9B-B1C383870AFA}" srcOrd="0" destOrd="0" presId="urn:microsoft.com/office/officeart/2005/8/layout/hierarchy6"/>
    <dgm:cxn modelId="{FA37084D-4E06-475F-925A-BC1481381D34}" type="presParOf" srcId="{DE655E72-1BBC-4777-9A2A-318A69E8416B}" destId="{1E170E33-1F9D-4F39-B8B7-0C7A8BAA0EB8}" srcOrd="1" destOrd="0" presId="urn:microsoft.com/office/officeart/2005/8/layout/hierarchy6"/>
    <dgm:cxn modelId="{7C336631-A961-434E-BBCA-BD0EDBFAE7B4}" type="presParOf" srcId="{1E170E33-1F9D-4F39-B8B7-0C7A8BAA0EB8}" destId="{C4516581-0E2D-4597-B515-27847878F34C}" srcOrd="0" destOrd="0" presId="urn:microsoft.com/office/officeart/2005/8/layout/hierarchy6"/>
    <dgm:cxn modelId="{961BCA51-C420-430D-94EB-D54BE7BD242A}" type="presParOf" srcId="{1E170E33-1F9D-4F39-B8B7-0C7A8BAA0EB8}" destId="{C28BE2CF-66BB-41C0-BB9D-4F9C86A051E2}" srcOrd="1" destOrd="0" presId="urn:microsoft.com/office/officeart/2005/8/layout/hierarchy6"/>
    <dgm:cxn modelId="{59FDD6B6-F5C4-42AE-952A-659214445692}" type="presParOf" srcId="{C28BE2CF-66BB-41C0-BB9D-4F9C86A051E2}" destId="{DCFB5B91-1B27-464F-BF55-30A2A98E4035}" srcOrd="0" destOrd="0" presId="urn:microsoft.com/office/officeart/2005/8/layout/hierarchy6"/>
    <dgm:cxn modelId="{2DDFF278-324C-47DA-B874-ACDF3247D0D2}" type="presParOf" srcId="{C28BE2CF-66BB-41C0-BB9D-4F9C86A051E2}" destId="{4CA8DE42-EF4F-4424-BDCF-071FE1BF098D}" srcOrd="1" destOrd="0" presId="urn:microsoft.com/office/officeart/2005/8/layout/hierarchy6"/>
    <dgm:cxn modelId="{CC68237A-93D4-4D52-8003-C91A4055A6A9}" type="presParOf" srcId="{4CA8DE42-EF4F-4424-BDCF-071FE1BF098D}" destId="{A7344841-3FF8-4414-B34A-2E4705DA6F98}" srcOrd="0" destOrd="0" presId="urn:microsoft.com/office/officeart/2005/8/layout/hierarchy6"/>
    <dgm:cxn modelId="{ED219E02-7DFF-4B43-8A9F-8C317D38FBDE}" type="presParOf" srcId="{4CA8DE42-EF4F-4424-BDCF-071FE1BF098D}" destId="{A680DB7C-3B08-476B-B0ED-B77F2D8085C4}" srcOrd="1" destOrd="0" presId="urn:microsoft.com/office/officeart/2005/8/layout/hierarchy6"/>
    <dgm:cxn modelId="{F09CD548-C3CC-41A7-A873-596285442157}" type="presParOf" srcId="{C28BE2CF-66BB-41C0-BB9D-4F9C86A051E2}" destId="{98580283-D50F-4BCF-9473-4DABA6A8B5A1}" srcOrd="2" destOrd="0" presId="urn:microsoft.com/office/officeart/2005/8/layout/hierarchy6"/>
    <dgm:cxn modelId="{C1DB8F36-1AF7-4F86-AA12-5A93A2DF18A4}" type="presParOf" srcId="{C28BE2CF-66BB-41C0-BB9D-4F9C86A051E2}" destId="{0DBFFC4D-69E7-4205-8922-E34B2B8C58DD}" srcOrd="3" destOrd="0" presId="urn:microsoft.com/office/officeart/2005/8/layout/hierarchy6"/>
    <dgm:cxn modelId="{3BAE4E10-CD9D-4E42-B869-7D54546716CA}" type="presParOf" srcId="{0DBFFC4D-69E7-4205-8922-E34B2B8C58DD}" destId="{12297BAC-A15D-42A8-A092-3989DF1E06BD}" srcOrd="0" destOrd="0" presId="urn:microsoft.com/office/officeart/2005/8/layout/hierarchy6"/>
    <dgm:cxn modelId="{84A02033-5054-41E2-A03F-5C1AFAED694B}" type="presParOf" srcId="{0DBFFC4D-69E7-4205-8922-E34B2B8C58DD}" destId="{E4BC5E01-CC91-428C-AB3A-BFB84DC2CDFD}" srcOrd="1" destOrd="0" presId="urn:microsoft.com/office/officeart/2005/8/layout/hierarchy6"/>
    <dgm:cxn modelId="{5059B202-B1C6-492C-A453-9E511179165F}" type="presParOf" srcId="{32F756A7-2C3A-4E6D-83F8-680CD3805BE2}" destId="{C79A368A-E39B-4163-B599-8513FD7FB0F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8B570-5C5F-4DFE-8E78-6794771306A4}">
      <dsp:nvSpPr>
        <dsp:cNvPr id="0" name=""/>
        <dsp:cNvSpPr/>
      </dsp:nvSpPr>
      <dsp:spPr>
        <a:xfrm>
          <a:off x="2457112" y="25416"/>
          <a:ext cx="867633" cy="867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Relevant keywords</a:t>
          </a:r>
        </a:p>
      </dsp:txBody>
      <dsp:txXfrm>
        <a:off x="2457112" y="25416"/>
        <a:ext cx="867633" cy="867633"/>
      </dsp:txXfrm>
    </dsp:sp>
    <dsp:sp modelId="{F5BA5731-872E-4DD3-B1DD-AC8C8B857850}">
      <dsp:nvSpPr>
        <dsp:cNvPr id="0" name=""/>
        <dsp:cNvSpPr/>
      </dsp:nvSpPr>
      <dsp:spPr>
        <a:xfrm>
          <a:off x="415588" y="251"/>
          <a:ext cx="3253683" cy="3253683"/>
        </a:xfrm>
        <a:prstGeom prst="circularArrow">
          <a:avLst>
            <a:gd name="adj1" fmla="val 5200"/>
            <a:gd name="adj2" fmla="val 335895"/>
            <a:gd name="adj3" fmla="val 21293316"/>
            <a:gd name="adj4" fmla="val 19766174"/>
            <a:gd name="adj5" fmla="val 606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6A524-ADD8-4F60-8399-BE93707007D3}">
      <dsp:nvSpPr>
        <dsp:cNvPr id="0" name=""/>
        <dsp:cNvSpPr/>
      </dsp:nvSpPr>
      <dsp:spPr>
        <a:xfrm>
          <a:off x="2981514" y="1639359"/>
          <a:ext cx="867633" cy="867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Quality score</a:t>
          </a:r>
        </a:p>
      </dsp:txBody>
      <dsp:txXfrm>
        <a:off x="2981514" y="1639359"/>
        <a:ext cx="867633" cy="867633"/>
      </dsp:txXfrm>
    </dsp:sp>
    <dsp:sp modelId="{7A1DADB0-B6B0-4F7F-91B9-BAF1EC3EF1BF}">
      <dsp:nvSpPr>
        <dsp:cNvPr id="0" name=""/>
        <dsp:cNvSpPr/>
      </dsp:nvSpPr>
      <dsp:spPr>
        <a:xfrm>
          <a:off x="415588" y="251"/>
          <a:ext cx="3253683" cy="3253683"/>
        </a:xfrm>
        <a:prstGeom prst="circularArrow">
          <a:avLst>
            <a:gd name="adj1" fmla="val 5200"/>
            <a:gd name="adj2" fmla="val 335895"/>
            <a:gd name="adj3" fmla="val 4014775"/>
            <a:gd name="adj4" fmla="val 2253362"/>
            <a:gd name="adj5" fmla="val 606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63CDF-39CF-40F2-AB29-7D011BE46A32}">
      <dsp:nvSpPr>
        <dsp:cNvPr id="0" name=""/>
        <dsp:cNvSpPr/>
      </dsp:nvSpPr>
      <dsp:spPr>
        <a:xfrm>
          <a:off x="1608613" y="2636830"/>
          <a:ext cx="867633" cy="867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Best practice Ads</a:t>
          </a:r>
        </a:p>
      </dsp:txBody>
      <dsp:txXfrm>
        <a:off x="1608613" y="2636830"/>
        <a:ext cx="867633" cy="867633"/>
      </dsp:txXfrm>
    </dsp:sp>
    <dsp:sp modelId="{707EDA39-BBE2-4EA1-9242-ED8AC762DFDD}">
      <dsp:nvSpPr>
        <dsp:cNvPr id="0" name=""/>
        <dsp:cNvSpPr/>
      </dsp:nvSpPr>
      <dsp:spPr>
        <a:xfrm>
          <a:off x="415588" y="251"/>
          <a:ext cx="3253683" cy="3253683"/>
        </a:xfrm>
        <a:prstGeom prst="circularArrow">
          <a:avLst>
            <a:gd name="adj1" fmla="val 5200"/>
            <a:gd name="adj2" fmla="val 335895"/>
            <a:gd name="adj3" fmla="val 8210743"/>
            <a:gd name="adj4" fmla="val 6449330"/>
            <a:gd name="adj5" fmla="val 606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8D21B-6B97-4464-A309-9E5CD44A6FD4}">
      <dsp:nvSpPr>
        <dsp:cNvPr id="0" name=""/>
        <dsp:cNvSpPr/>
      </dsp:nvSpPr>
      <dsp:spPr>
        <a:xfrm>
          <a:off x="235711" y="1639359"/>
          <a:ext cx="867633" cy="867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CTR</a:t>
          </a:r>
        </a:p>
      </dsp:txBody>
      <dsp:txXfrm>
        <a:off x="235711" y="1639359"/>
        <a:ext cx="867633" cy="867633"/>
      </dsp:txXfrm>
    </dsp:sp>
    <dsp:sp modelId="{11418A41-A659-4E7B-BEBB-516CC624571C}">
      <dsp:nvSpPr>
        <dsp:cNvPr id="0" name=""/>
        <dsp:cNvSpPr/>
      </dsp:nvSpPr>
      <dsp:spPr>
        <a:xfrm>
          <a:off x="415588" y="251"/>
          <a:ext cx="3253683" cy="3253683"/>
        </a:xfrm>
        <a:prstGeom prst="circularArrow">
          <a:avLst>
            <a:gd name="adj1" fmla="val 5200"/>
            <a:gd name="adj2" fmla="val 335895"/>
            <a:gd name="adj3" fmla="val 12297931"/>
            <a:gd name="adj4" fmla="val 10770789"/>
            <a:gd name="adj5" fmla="val 606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C8CFF-151C-4D6E-9701-77D1C155B22D}">
      <dsp:nvSpPr>
        <dsp:cNvPr id="0" name=""/>
        <dsp:cNvSpPr/>
      </dsp:nvSpPr>
      <dsp:spPr>
        <a:xfrm>
          <a:off x="600733" y="25416"/>
          <a:ext cx="1186393" cy="867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Conversions</a:t>
          </a:r>
        </a:p>
      </dsp:txBody>
      <dsp:txXfrm>
        <a:off x="600733" y="25416"/>
        <a:ext cx="1186393" cy="867633"/>
      </dsp:txXfrm>
    </dsp:sp>
    <dsp:sp modelId="{57D15FDA-DD53-4D7B-B619-23905676994D}">
      <dsp:nvSpPr>
        <dsp:cNvPr id="0" name=""/>
        <dsp:cNvSpPr/>
      </dsp:nvSpPr>
      <dsp:spPr>
        <a:xfrm>
          <a:off x="415588" y="251"/>
          <a:ext cx="3253683" cy="3253683"/>
        </a:xfrm>
        <a:prstGeom prst="circularArrow">
          <a:avLst>
            <a:gd name="adj1" fmla="val 5200"/>
            <a:gd name="adj2" fmla="val 335895"/>
            <a:gd name="adj3" fmla="val 16865763"/>
            <a:gd name="adj4" fmla="val 15588795"/>
            <a:gd name="adj5" fmla="val 606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5B223-E719-4407-8389-2C1DA89C2450}">
      <dsp:nvSpPr>
        <dsp:cNvPr id="0" name=""/>
        <dsp:cNvSpPr/>
      </dsp:nvSpPr>
      <dsp:spPr>
        <a:xfrm>
          <a:off x="4749884" y="1445"/>
          <a:ext cx="1054712" cy="7031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Account</a:t>
          </a:r>
        </a:p>
      </dsp:txBody>
      <dsp:txXfrm>
        <a:off x="4770478" y="22039"/>
        <a:ext cx="1013524" cy="661953"/>
      </dsp:txXfrm>
    </dsp:sp>
    <dsp:sp modelId="{B0E329FF-14F1-4607-BFA9-0BE59209586A}">
      <dsp:nvSpPr>
        <dsp:cNvPr id="0" name=""/>
        <dsp:cNvSpPr/>
      </dsp:nvSpPr>
      <dsp:spPr>
        <a:xfrm>
          <a:off x="3734723" y="704587"/>
          <a:ext cx="1542517" cy="281256"/>
        </a:xfrm>
        <a:custGeom>
          <a:avLst/>
          <a:gdLst/>
          <a:ahLst/>
          <a:cxnLst/>
          <a:rect l="0" t="0" r="0" b="0"/>
          <a:pathLst>
            <a:path>
              <a:moveTo>
                <a:pt x="1542517" y="0"/>
              </a:moveTo>
              <a:lnTo>
                <a:pt x="1542517" y="140628"/>
              </a:lnTo>
              <a:lnTo>
                <a:pt x="0" y="140628"/>
              </a:lnTo>
              <a:lnTo>
                <a:pt x="0" y="2812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2806D-7DE0-40A2-A2A1-B46FE6EC40E0}">
      <dsp:nvSpPr>
        <dsp:cNvPr id="0" name=""/>
        <dsp:cNvSpPr/>
      </dsp:nvSpPr>
      <dsp:spPr>
        <a:xfrm>
          <a:off x="3207367" y="985844"/>
          <a:ext cx="1054712" cy="7031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Campaign</a:t>
          </a:r>
        </a:p>
      </dsp:txBody>
      <dsp:txXfrm>
        <a:off x="3227961" y="1006438"/>
        <a:ext cx="1013524" cy="661953"/>
      </dsp:txXfrm>
    </dsp:sp>
    <dsp:sp modelId="{B0BCA50B-0AA3-444F-8AB9-5E976202A9C5}">
      <dsp:nvSpPr>
        <dsp:cNvPr id="0" name=""/>
        <dsp:cNvSpPr/>
      </dsp:nvSpPr>
      <dsp:spPr>
        <a:xfrm>
          <a:off x="2706378" y="1688986"/>
          <a:ext cx="1028344" cy="281256"/>
        </a:xfrm>
        <a:custGeom>
          <a:avLst/>
          <a:gdLst/>
          <a:ahLst/>
          <a:cxnLst/>
          <a:rect l="0" t="0" r="0" b="0"/>
          <a:pathLst>
            <a:path>
              <a:moveTo>
                <a:pt x="1028344" y="0"/>
              </a:moveTo>
              <a:lnTo>
                <a:pt x="1028344" y="140628"/>
              </a:lnTo>
              <a:lnTo>
                <a:pt x="0" y="140628"/>
              </a:lnTo>
              <a:lnTo>
                <a:pt x="0" y="2812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331AA-AADA-462F-96A3-EEB0F874BB2A}">
      <dsp:nvSpPr>
        <dsp:cNvPr id="0" name=""/>
        <dsp:cNvSpPr/>
      </dsp:nvSpPr>
      <dsp:spPr>
        <a:xfrm>
          <a:off x="2179022" y="1970242"/>
          <a:ext cx="1054712" cy="703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Ad Group</a:t>
          </a:r>
        </a:p>
      </dsp:txBody>
      <dsp:txXfrm>
        <a:off x="2199616" y="1990836"/>
        <a:ext cx="1013524" cy="661953"/>
      </dsp:txXfrm>
    </dsp:sp>
    <dsp:sp modelId="{23524B89-DFD4-4926-8D34-3C69EA805702}">
      <dsp:nvSpPr>
        <dsp:cNvPr id="0" name=""/>
        <dsp:cNvSpPr/>
      </dsp:nvSpPr>
      <dsp:spPr>
        <a:xfrm>
          <a:off x="2020815" y="2673384"/>
          <a:ext cx="685563" cy="281256"/>
        </a:xfrm>
        <a:custGeom>
          <a:avLst/>
          <a:gdLst/>
          <a:ahLst/>
          <a:cxnLst/>
          <a:rect l="0" t="0" r="0" b="0"/>
          <a:pathLst>
            <a:path>
              <a:moveTo>
                <a:pt x="685563" y="0"/>
              </a:moveTo>
              <a:lnTo>
                <a:pt x="685563" y="140628"/>
              </a:lnTo>
              <a:lnTo>
                <a:pt x="0" y="140628"/>
              </a:lnTo>
              <a:lnTo>
                <a:pt x="0" y="28125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8E2B4-96D8-48D4-B1DC-DAB96A61D996}">
      <dsp:nvSpPr>
        <dsp:cNvPr id="0" name=""/>
        <dsp:cNvSpPr/>
      </dsp:nvSpPr>
      <dsp:spPr>
        <a:xfrm>
          <a:off x="1493459" y="2954641"/>
          <a:ext cx="1054712" cy="7031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Keyword</a:t>
          </a:r>
        </a:p>
      </dsp:txBody>
      <dsp:txXfrm>
        <a:off x="1514053" y="2975235"/>
        <a:ext cx="1013524" cy="661953"/>
      </dsp:txXfrm>
    </dsp:sp>
    <dsp:sp modelId="{32012D91-8ACE-4A58-8994-A19DEAE9FB27}">
      <dsp:nvSpPr>
        <dsp:cNvPr id="0" name=""/>
        <dsp:cNvSpPr/>
      </dsp:nvSpPr>
      <dsp:spPr>
        <a:xfrm>
          <a:off x="2706378" y="2673384"/>
          <a:ext cx="685563" cy="28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28"/>
              </a:lnTo>
              <a:lnTo>
                <a:pt x="685563" y="140628"/>
              </a:lnTo>
              <a:lnTo>
                <a:pt x="685563" y="28125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D8B18-7665-4700-B056-E435B51FA532}">
      <dsp:nvSpPr>
        <dsp:cNvPr id="0" name=""/>
        <dsp:cNvSpPr/>
      </dsp:nvSpPr>
      <dsp:spPr>
        <a:xfrm>
          <a:off x="2864585" y="2954641"/>
          <a:ext cx="1054712" cy="7031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Keyword</a:t>
          </a:r>
        </a:p>
      </dsp:txBody>
      <dsp:txXfrm>
        <a:off x="2885179" y="2975235"/>
        <a:ext cx="1013524" cy="661953"/>
      </dsp:txXfrm>
    </dsp:sp>
    <dsp:sp modelId="{C13580EA-0D9E-4EF8-A785-EB00CB0F3A9D}">
      <dsp:nvSpPr>
        <dsp:cNvPr id="0" name=""/>
        <dsp:cNvSpPr/>
      </dsp:nvSpPr>
      <dsp:spPr>
        <a:xfrm>
          <a:off x="3734723" y="1688986"/>
          <a:ext cx="1028344" cy="28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28"/>
              </a:lnTo>
              <a:lnTo>
                <a:pt x="1028344" y="140628"/>
              </a:lnTo>
              <a:lnTo>
                <a:pt x="1028344" y="2812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BFD2D-603F-4A19-A7E2-90C67F049A18}">
      <dsp:nvSpPr>
        <dsp:cNvPr id="0" name=""/>
        <dsp:cNvSpPr/>
      </dsp:nvSpPr>
      <dsp:spPr>
        <a:xfrm>
          <a:off x="4235712" y="1970242"/>
          <a:ext cx="1054712" cy="703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Ad Group</a:t>
          </a:r>
        </a:p>
      </dsp:txBody>
      <dsp:txXfrm>
        <a:off x="4256306" y="1990836"/>
        <a:ext cx="1013524" cy="661953"/>
      </dsp:txXfrm>
    </dsp:sp>
    <dsp:sp modelId="{54A78E89-E374-48EC-A903-FC556401FF77}">
      <dsp:nvSpPr>
        <dsp:cNvPr id="0" name=""/>
        <dsp:cNvSpPr/>
      </dsp:nvSpPr>
      <dsp:spPr>
        <a:xfrm>
          <a:off x="4717348" y="2673384"/>
          <a:ext cx="91440" cy="2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25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AF3B4-8D52-4877-A659-9F9C0F063EE6}">
      <dsp:nvSpPr>
        <dsp:cNvPr id="0" name=""/>
        <dsp:cNvSpPr/>
      </dsp:nvSpPr>
      <dsp:spPr>
        <a:xfrm>
          <a:off x="4235712" y="2954641"/>
          <a:ext cx="1054712" cy="7031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Keyword</a:t>
          </a:r>
        </a:p>
      </dsp:txBody>
      <dsp:txXfrm>
        <a:off x="4256306" y="2975235"/>
        <a:ext cx="1013524" cy="661953"/>
      </dsp:txXfrm>
    </dsp:sp>
    <dsp:sp modelId="{BAFD6939-9BAC-4F8A-9419-37EC31E49BEF}">
      <dsp:nvSpPr>
        <dsp:cNvPr id="0" name=""/>
        <dsp:cNvSpPr/>
      </dsp:nvSpPr>
      <dsp:spPr>
        <a:xfrm>
          <a:off x="5277240" y="704587"/>
          <a:ext cx="1542517" cy="28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28"/>
              </a:lnTo>
              <a:lnTo>
                <a:pt x="1542517" y="140628"/>
              </a:lnTo>
              <a:lnTo>
                <a:pt x="1542517" y="2812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308CA-8F3D-4F9E-A05D-F020642F2674}">
      <dsp:nvSpPr>
        <dsp:cNvPr id="0" name=""/>
        <dsp:cNvSpPr/>
      </dsp:nvSpPr>
      <dsp:spPr>
        <a:xfrm>
          <a:off x="6292401" y="985844"/>
          <a:ext cx="1054712" cy="7031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Campaign</a:t>
          </a:r>
        </a:p>
      </dsp:txBody>
      <dsp:txXfrm>
        <a:off x="6312995" y="1006438"/>
        <a:ext cx="1013524" cy="661953"/>
      </dsp:txXfrm>
    </dsp:sp>
    <dsp:sp modelId="{CD378320-5D59-428F-BE9B-B1C383870AFA}">
      <dsp:nvSpPr>
        <dsp:cNvPr id="0" name=""/>
        <dsp:cNvSpPr/>
      </dsp:nvSpPr>
      <dsp:spPr>
        <a:xfrm>
          <a:off x="6774038" y="1688986"/>
          <a:ext cx="91440" cy="2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2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16581-0E2D-4597-B515-27847878F34C}">
      <dsp:nvSpPr>
        <dsp:cNvPr id="0" name=""/>
        <dsp:cNvSpPr/>
      </dsp:nvSpPr>
      <dsp:spPr>
        <a:xfrm>
          <a:off x="6292401" y="1970242"/>
          <a:ext cx="1054712" cy="703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Ad Group</a:t>
          </a:r>
        </a:p>
      </dsp:txBody>
      <dsp:txXfrm>
        <a:off x="6312995" y="1990836"/>
        <a:ext cx="1013524" cy="661953"/>
      </dsp:txXfrm>
    </dsp:sp>
    <dsp:sp modelId="{DCFB5B91-1B27-464F-BF55-30A2A98E4035}">
      <dsp:nvSpPr>
        <dsp:cNvPr id="0" name=""/>
        <dsp:cNvSpPr/>
      </dsp:nvSpPr>
      <dsp:spPr>
        <a:xfrm>
          <a:off x="6134194" y="2673384"/>
          <a:ext cx="685563" cy="281256"/>
        </a:xfrm>
        <a:custGeom>
          <a:avLst/>
          <a:gdLst/>
          <a:ahLst/>
          <a:cxnLst/>
          <a:rect l="0" t="0" r="0" b="0"/>
          <a:pathLst>
            <a:path>
              <a:moveTo>
                <a:pt x="685563" y="0"/>
              </a:moveTo>
              <a:lnTo>
                <a:pt x="685563" y="140628"/>
              </a:lnTo>
              <a:lnTo>
                <a:pt x="0" y="140628"/>
              </a:lnTo>
              <a:lnTo>
                <a:pt x="0" y="28125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44841-3FF8-4414-B34A-2E4705DA6F98}">
      <dsp:nvSpPr>
        <dsp:cNvPr id="0" name=""/>
        <dsp:cNvSpPr/>
      </dsp:nvSpPr>
      <dsp:spPr>
        <a:xfrm>
          <a:off x="5606838" y="2954641"/>
          <a:ext cx="1054712" cy="7031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Keyword</a:t>
          </a:r>
        </a:p>
      </dsp:txBody>
      <dsp:txXfrm>
        <a:off x="5627432" y="2975235"/>
        <a:ext cx="1013524" cy="661953"/>
      </dsp:txXfrm>
    </dsp:sp>
    <dsp:sp modelId="{98580283-D50F-4BCF-9473-4DABA6A8B5A1}">
      <dsp:nvSpPr>
        <dsp:cNvPr id="0" name=""/>
        <dsp:cNvSpPr/>
      </dsp:nvSpPr>
      <dsp:spPr>
        <a:xfrm>
          <a:off x="6819758" y="2673384"/>
          <a:ext cx="685563" cy="28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28"/>
              </a:lnTo>
              <a:lnTo>
                <a:pt x="685563" y="140628"/>
              </a:lnTo>
              <a:lnTo>
                <a:pt x="685563" y="28125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97BAC-A15D-42A8-A092-3989DF1E06BD}">
      <dsp:nvSpPr>
        <dsp:cNvPr id="0" name=""/>
        <dsp:cNvSpPr/>
      </dsp:nvSpPr>
      <dsp:spPr>
        <a:xfrm>
          <a:off x="6977965" y="2954641"/>
          <a:ext cx="1054712" cy="7031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Keyword</a:t>
          </a:r>
        </a:p>
      </dsp:txBody>
      <dsp:txXfrm>
        <a:off x="6998559" y="2975235"/>
        <a:ext cx="1013524" cy="661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08B76-0875-4194-8567-64CC603D70E1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73F1F-8FF3-4A13-A8EA-B01A1FCA0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69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EF043-2563-4CA6-80F7-8B470B9C89E1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F0D9C-544D-4EC0-B1F9-649A67B9F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0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F0D9C-544D-4EC0-B1F9-649A67B9F2D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95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F0D9C-544D-4EC0-B1F9-649A67B9F2D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8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F0D9C-544D-4EC0-B1F9-649A67B9F2D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3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F0D9C-544D-4EC0-B1F9-649A67B9F2D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14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F0D9C-544D-4EC0-B1F9-649A67B9F2D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75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150" y="2802587"/>
            <a:ext cx="10751050" cy="1341136"/>
          </a:xfrm>
        </p:spPr>
        <p:txBody>
          <a:bodyPr anchor="b" anchorCtr="0"/>
          <a:lstStyle>
            <a:lvl1pPr algn="l">
              <a:lnSpc>
                <a:spcPct val="83000"/>
              </a:lnSpc>
              <a:defRPr sz="10500" spc="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text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150" y="4015332"/>
            <a:ext cx="10749600" cy="562846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3800" spc="-20" baseline="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0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040895"/>
            <a:ext cx="2011684" cy="55778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4800" y="360000"/>
            <a:ext cx="5738400" cy="2484000"/>
          </a:xfrm>
          <a:solidFill>
            <a:srgbClr val="B0ECE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48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360000" y="360000"/>
            <a:ext cx="5734800" cy="2484000"/>
          </a:xfrm>
          <a:solidFill>
            <a:srgbClr val="DEB2FF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48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2"/>
          </p:nvPr>
        </p:nvSpPr>
        <p:spPr>
          <a:xfrm>
            <a:off x="6094800" y="2844000"/>
            <a:ext cx="5738400" cy="2484000"/>
          </a:xfrm>
          <a:solidFill>
            <a:srgbClr val="C4F4C0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48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360000" y="2844000"/>
            <a:ext cx="5734800" cy="2484000"/>
          </a:xfrm>
          <a:solidFill>
            <a:srgbClr val="98B9FE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480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60000" y="5515545"/>
            <a:ext cx="4876800" cy="2046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400" spc="0" baseline="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04436" y="704436"/>
            <a:ext cx="10780728" cy="307007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21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04436" y="4816256"/>
            <a:ext cx="10780728" cy="307007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21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65E303-1855-4027-AB5D-9CEC9206FBDC}"/>
              </a:ext>
            </a:extLst>
          </p:cNvPr>
          <p:cNvSpPr txBox="1"/>
          <p:nvPr userDrawn="1"/>
        </p:nvSpPr>
        <p:spPr>
          <a:xfrm>
            <a:off x="4007768" y="6412975"/>
            <a:ext cx="7825432" cy="2369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GB" sz="1600" dirty="0">
                <a:solidFill>
                  <a:srgbClr val="FF0031"/>
                </a:solidFill>
                <a:latin typeface="+mj-lt"/>
              </a:rPr>
              <a:t>Digital Advertising    </a:t>
            </a:r>
            <a:r>
              <a:rPr lang="en-GB" sz="1600" dirty="0">
                <a:solidFill>
                  <a:srgbClr val="9300FF"/>
                </a:solidFill>
                <a:latin typeface="+mj-lt"/>
              </a:rPr>
              <a:t>Analytics    </a:t>
            </a:r>
            <a:r>
              <a:rPr lang="en-GB" sz="1600" dirty="0">
                <a:solidFill>
                  <a:srgbClr val="37CECD"/>
                </a:solidFill>
                <a:latin typeface="+mj-lt"/>
              </a:rPr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283377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6015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040895"/>
            <a:ext cx="2011684" cy="557785"/>
          </a:xfrm>
          <a:prstGeom prst="rect">
            <a:avLst/>
          </a:prstGeom>
        </p:spPr>
      </p:pic>
      <p:sp>
        <p:nvSpPr>
          <p:cNvPr id="1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60000" y="1052736"/>
            <a:ext cx="1980000" cy="19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61423" y="3100022"/>
            <a:ext cx="1978577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Aktiv Grotesk Light" panose="020B0304020202020204" pitchFamily="34" charset="0"/>
              </a:defRPr>
            </a:lvl2pPr>
            <a:lvl3pPr marL="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36"/>
          </p:nvPr>
        </p:nvSpPr>
        <p:spPr>
          <a:xfrm>
            <a:off x="2697786" y="1052736"/>
            <a:ext cx="1980000" cy="19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7"/>
          </p:nvPr>
        </p:nvSpPr>
        <p:spPr>
          <a:xfrm>
            <a:off x="2699209" y="3100022"/>
            <a:ext cx="1978577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Aktiv Grotesk Light" panose="020B0304020202020204" pitchFamily="34" charset="0"/>
              </a:defRPr>
            </a:lvl2pPr>
            <a:lvl3pPr marL="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Picture Placeholder 9"/>
          <p:cNvSpPr>
            <a:spLocks noGrp="1"/>
          </p:cNvSpPr>
          <p:nvPr>
            <p:ph type="pic" sz="quarter" idx="38"/>
          </p:nvPr>
        </p:nvSpPr>
        <p:spPr>
          <a:xfrm>
            <a:off x="356313" y="3604670"/>
            <a:ext cx="1980000" cy="19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9"/>
          </p:nvPr>
        </p:nvSpPr>
        <p:spPr>
          <a:xfrm>
            <a:off x="357736" y="5651956"/>
            <a:ext cx="1978577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Aktiv Grotesk Light" panose="020B0304020202020204" pitchFamily="34" charset="0"/>
              </a:defRPr>
            </a:lvl2pPr>
            <a:lvl3pPr marL="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Picture Placeholder 9"/>
          <p:cNvSpPr>
            <a:spLocks noGrp="1"/>
          </p:cNvSpPr>
          <p:nvPr>
            <p:ph type="pic" sz="quarter" idx="40"/>
          </p:nvPr>
        </p:nvSpPr>
        <p:spPr>
          <a:xfrm>
            <a:off x="2696363" y="3604670"/>
            <a:ext cx="1980000" cy="19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2697786" y="5651956"/>
            <a:ext cx="1978577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Aktiv Grotesk Light" panose="020B0304020202020204" pitchFamily="34" charset="0"/>
              </a:defRPr>
            </a:lvl2pPr>
            <a:lvl3pPr marL="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500C8CDC-3DA3-4797-8B83-E6437990F02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062365" y="1052736"/>
            <a:ext cx="1980000" cy="19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39D5658-1063-4C2A-A369-95273410B4E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063788" y="3100022"/>
            <a:ext cx="1978577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Aktiv Grotesk Light" panose="020B0304020202020204" pitchFamily="34" charset="0"/>
              </a:defRPr>
            </a:lvl2pPr>
            <a:lvl3pPr marL="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86D67BD3-8893-401F-B6C9-C60FFC66B02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00151" y="1052736"/>
            <a:ext cx="1980000" cy="19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7F10EC84-DE3A-43E7-8996-D19F52D4972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1574" y="3100022"/>
            <a:ext cx="1978577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Aktiv Grotesk Light" panose="020B0304020202020204" pitchFamily="34" charset="0"/>
              </a:defRPr>
            </a:lvl2pPr>
            <a:lvl3pPr marL="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4D7252A5-AE6E-486E-83F2-A6739238F9D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058678" y="3604670"/>
            <a:ext cx="1980000" cy="19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04C39BBE-A505-4814-8F48-3CA20669A71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060101" y="5651956"/>
            <a:ext cx="1978577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Aktiv Grotesk Light" panose="020B0304020202020204" pitchFamily="34" charset="0"/>
              </a:defRPr>
            </a:lvl2pPr>
            <a:lvl3pPr marL="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8C514502-4ADB-40B0-89F3-81E1114F0C6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398728" y="3604670"/>
            <a:ext cx="1980000" cy="19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EC7B684-3828-47CE-9781-63259C4A3C3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400151" y="5651956"/>
            <a:ext cx="1978577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Aktiv Grotesk Light" panose="020B0304020202020204" pitchFamily="34" charset="0"/>
              </a:defRPr>
            </a:lvl2pPr>
            <a:lvl3pPr marL="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D518C7F3-ED2E-4BD5-A8CE-83A10A137B9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36514" y="1043112"/>
            <a:ext cx="1980000" cy="19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59C272EC-234D-421B-832D-D47E0378CAB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737937" y="3090398"/>
            <a:ext cx="1978577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Aktiv Grotesk Light" panose="020B0304020202020204" pitchFamily="34" charset="0"/>
              </a:defRPr>
            </a:lvl2pPr>
            <a:lvl3pPr marL="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742ABE97-F3C7-493E-A538-7AB9D58B731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35091" y="3595046"/>
            <a:ext cx="1980000" cy="19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9D6B2B40-7502-4796-9D09-09D771FECD1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736514" y="5642332"/>
            <a:ext cx="1978577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Aktiv Grotesk Light" panose="020B0304020202020204" pitchFamily="34" charset="0"/>
              </a:defRPr>
            </a:lvl2pPr>
            <a:lvl3pPr marL="0" indent="0">
              <a:buFontTx/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4A662C-72B4-4A64-9361-AB4C26AB365B}"/>
              </a:ext>
            </a:extLst>
          </p:cNvPr>
          <p:cNvSpPr txBox="1"/>
          <p:nvPr userDrawn="1"/>
        </p:nvSpPr>
        <p:spPr>
          <a:xfrm>
            <a:off x="4007768" y="6412975"/>
            <a:ext cx="7825432" cy="2369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GB" sz="1600" dirty="0">
                <a:solidFill>
                  <a:srgbClr val="FF0031"/>
                </a:solidFill>
                <a:latin typeface="+mj-lt"/>
              </a:rPr>
              <a:t>Digital Advertising    </a:t>
            </a:r>
            <a:r>
              <a:rPr lang="en-GB" sz="1600" dirty="0">
                <a:solidFill>
                  <a:srgbClr val="9300FF"/>
                </a:solidFill>
                <a:latin typeface="+mj-lt"/>
              </a:rPr>
              <a:t>Analytics    </a:t>
            </a:r>
            <a:r>
              <a:rPr lang="en-GB" sz="1600" dirty="0">
                <a:solidFill>
                  <a:srgbClr val="37CECD"/>
                </a:solidFill>
                <a:latin typeface="+mj-lt"/>
              </a:rPr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9962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58550" cy="56015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765600" y="0"/>
            <a:ext cx="24264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040895"/>
            <a:ext cx="2011684" cy="55778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28150" y="1177360"/>
            <a:ext cx="4190400" cy="1255472"/>
          </a:xfrm>
        </p:spPr>
        <p:txBody>
          <a:bodyPr>
            <a:spAutoFit/>
          </a:bodyPr>
          <a:lstStyle>
            <a:lvl1pPr marL="285750" indent="-285750">
              <a:spcAft>
                <a:spcPts val="700"/>
              </a:spcAft>
              <a:buSzPct val="100000"/>
              <a:buFontTx/>
              <a:buBlip>
                <a:blip r:embed="rId3"/>
              </a:buBlip>
              <a:defRPr sz="2400">
                <a:solidFill>
                  <a:srgbClr val="FF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FontTx/>
              <a:buNone/>
              <a:defRPr sz="1600" spc="-20" baseline="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88000"/>
              </a:lnSpc>
              <a:spcBef>
                <a:spcPts val="1250"/>
              </a:spcBef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8000"/>
              </a:lnSpc>
              <a:buFontTx/>
              <a:buNone/>
              <a:defRPr sz="1200">
                <a:solidFill>
                  <a:schemeClr val="tx1"/>
                </a:solidFill>
                <a:latin typeface="Aktiv Grotesk Light" panose="020B0304020202020204" pitchFamily="34" charset="0"/>
              </a:defRPr>
            </a:lvl4pPr>
          </a:lstStyle>
          <a:p>
            <a:pPr lvl="0"/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177360"/>
            <a:ext cx="4190400" cy="1281120"/>
          </a:xfrm>
        </p:spPr>
        <p:txBody>
          <a:bodyPr>
            <a:spAutoFit/>
          </a:bodyPr>
          <a:lstStyle>
            <a:lvl1pPr marL="285750" indent="-285750">
              <a:spcAft>
                <a:spcPts val="700"/>
              </a:spcAft>
              <a:buSzPct val="100000"/>
              <a:buFontTx/>
              <a:buBlip>
                <a:blip r:embed="rId4"/>
              </a:buBlip>
              <a:defRPr sz="2400">
                <a:solidFill>
                  <a:srgbClr val="FF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FontTx/>
              <a:buNone/>
              <a:defRPr sz="1600" spc="-20" baseline="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88000"/>
              </a:lnSpc>
              <a:spcBef>
                <a:spcPts val="1250"/>
              </a:spcBef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8000"/>
              </a:lnSpc>
              <a:buFontTx/>
              <a:buNone/>
              <a:defRPr sz="1200">
                <a:solidFill>
                  <a:schemeClr val="tx1"/>
                </a:solidFill>
                <a:latin typeface="Aktiv Grotesk Light" panose="020B0304020202020204" pitchFamily="34" charset="0"/>
              </a:defRPr>
            </a:lvl4pPr>
          </a:lstStyle>
          <a:p>
            <a:pPr lvl="0"/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760901"/>
            <a:ext cx="4190400" cy="1255472"/>
          </a:xfrm>
        </p:spPr>
        <p:txBody>
          <a:bodyPr>
            <a:spAutoFit/>
          </a:bodyPr>
          <a:lstStyle>
            <a:lvl1pPr marL="285750" indent="-285750">
              <a:spcAft>
                <a:spcPts val="700"/>
              </a:spcAft>
              <a:buSzPct val="100000"/>
              <a:buFontTx/>
              <a:buBlip>
                <a:blip r:embed="rId5"/>
              </a:buBlip>
              <a:defRPr sz="2400">
                <a:solidFill>
                  <a:srgbClr val="FF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FontTx/>
              <a:buNone/>
              <a:defRPr sz="1600" spc="-20" baseline="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88000"/>
              </a:lnSpc>
              <a:spcBef>
                <a:spcPts val="1250"/>
              </a:spcBef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8000"/>
              </a:lnSpc>
              <a:buFontTx/>
              <a:buNone/>
              <a:defRPr sz="1200">
                <a:solidFill>
                  <a:schemeClr val="tx1"/>
                </a:solidFill>
                <a:latin typeface="Aktiv Grotesk Light" panose="020B0304020202020204" pitchFamily="34" charset="0"/>
              </a:defRPr>
            </a:lvl4pPr>
          </a:lstStyle>
          <a:p>
            <a:pPr lvl="0"/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28150" y="3760901"/>
            <a:ext cx="4190400" cy="1284711"/>
          </a:xfrm>
        </p:spPr>
        <p:txBody>
          <a:bodyPr>
            <a:spAutoFit/>
          </a:bodyPr>
          <a:lstStyle>
            <a:lvl1pPr marL="285750" indent="-285750">
              <a:spcAft>
                <a:spcPts val="700"/>
              </a:spcAft>
              <a:buSzPct val="100000"/>
              <a:buFontTx/>
              <a:buBlip>
                <a:blip r:embed="rId6"/>
              </a:buBlip>
              <a:defRPr sz="2600">
                <a:solidFill>
                  <a:srgbClr val="FF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buFontTx/>
              <a:buNone/>
              <a:defRPr sz="1600" spc="-20" baseline="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88000"/>
              </a:lnSpc>
              <a:spcBef>
                <a:spcPts val="1250"/>
              </a:spcBef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8000"/>
              </a:lnSpc>
              <a:buFontTx/>
              <a:buNone/>
              <a:defRPr sz="1200">
                <a:solidFill>
                  <a:schemeClr val="tx1"/>
                </a:solidFill>
                <a:latin typeface="Aktiv Grotesk Light" panose="020B0304020202020204" pitchFamily="34" charset="0"/>
              </a:defRPr>
            </a:lvl4pPr>
          </a:lstStyle>
          <a:p>
            <a:pPr lvl="0"/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945A0-4D8B-4DE8-9684-8F9B2FB5B877}"/>
              </a:ext>
            </a:extLst>
          </p:cNvPr>
          <p:cNvSpPr txBox="1"/>
          <p:nvPr userDrawn="1"/>
        </p:nvSpPr>
        <p:spPr>
          <a:xfrm>
            <a:off x="1127448" y="6412975"/>
            <a:ext cx="7825432" cy="2369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GB" sz="1600" dirty="0">
                <a:solidFill>
                  <a:srgbClr val="FF0031"/>
                </a:solidFill>
                <a:latin typeface="+mj-lt"/>
              </a:rPr>
              <a:t>Digital Advertising    </a:t>
            </a:r>
            <a:r>
              <a:rPr lang="en-GB" sz="1600" dirty="0">
                <a:solidFill>
                  <a:srgbClr val="9300FF"/>
                </a:solidFill>
                <a:latin typeface="+mj-lt"/>
              </a:rPr>
              <a:t>Analytics    </a:t>
            </a:r>
            <a:r>
              <a:rPr lang="en-GB" sz="1600" dirty="0">
                <a:solidFill>
                  <a:srgbClr val="37CECD"/>
                </a:solidFill>
                <a:latin typeface="+mj-lt"/>
              </a:rPr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14060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040895"/>
            <a:ext cx="2011684" cy="557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0F8B1C-FF8B-4CFF-9B86-16665E0D199B}"/>
              </a:ext>
            </a:extLst>
          </p:cNvPr>
          <p:cNvSpPr txBox="1"/>
          <p:nvPr userDrawn="1"/>
        </p:nvSpPr>
        <p:spPr>
          <a:xfrm>
            <a:off x="4007768" y="6412975"/>
            <a:ext cx="7825432" cy="2369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GB" sz="1600" dirty="0">
                <a:solidFill>
                  <a:srgbClr val="FF0031"/>
                </a:solidFill>
                <a:latin typeface="+mj-lt"/>
              </a:rPr>
              <a:t>Digital Advertising    </a:t>
            </a:r>
            <a:r>
              <a:rPr lang="en-GB" sz="1600" dirty="0">
                <a:solidFill>
                  <a:srgbClr val="9300FF"/>
                </a:solidFill>
                <a:latin typeface="+mj-lt"/>
              </a:rPr>
              <a:t>Analytics    </a:t>
            </a:r>
            <a:r>
              <a:rPr lang="en-GB" sz="1600" dirty="0">
                <a:solidFill>
                  <a:srgbClr val="37CECD"/>
                </a:solidFill>
                <a:latin typeface="+mj-lt"/>
              </a:rPr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340710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6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9" y="2398350"/>
            <a:ext cx="7200000" cy="3395309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040895"/>
            <a:ext cx="2011684" cy="5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23500"/>
            <a:ext cx="11473200" cy="255454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411538"/>
            <a:ext cx="11473200" cy="584775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4000">
                <a:solidFill>
                  <a:srgbClr val="005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007768" y="6412975"/>
            <a:ext cx="7825432" cy="2369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GB" sz="1600" dirty="0">
                <a:solidFill>
                  <a:srgbClr val="FF0031"/>
                </a:solidFill>
                <a:latin typeface="+mj-lt"/>
              </a:rPr>
              <a:t>Digital Advertising    </a:t>
            </a:r>
            <a:r>
              <a:rPr lang="en-GB" sz="1600" dirty="0">
                <a:solidFill>
                  <a:srgbClr val="9300FF"/>
                </a:solidFill>
                <a:latin typeface="+mj-lt"/>
              </a:rPr>
              <a:t>Analytics    </a:t>
            </a:r>
            <a:r>
              <a:rPr lang="en-GB" sz="1600" dirty="0">
                <a:solidFill>
                  <a:srgbClr val="37CECD"/>
                </a:solidFill>
                <a:latin typeface="+mj-lt"/>
              </a:rPr>
              <a:t>Conversion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040895"/>
            <a:ext cx="2011684" cy="5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23500"/>
            <a:ext cx="11473200" cy="255454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040895"/>
            <a:ext cx="2011684" cy="5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23500"/>
            <a:ext cx="11473200" cy="510909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040895"/>
            <a:ext cx="2011684" cy="5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040895"/>
            <a:ext cx="2011684" cy="55778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901687"/>
            <a:ext cx="11473200" cy="4892400"/>
          </a:xfrm>
        </p:spPr>
        <p:txBody>
          <a:bodyPr/>
          <a:lstStyle>
            <a:lvl3pPr marL="216000" indent="-216000">
              <a:buFontTx/>
              <a:buBlip>
                <a:blip r:embed="rId3"/>
              </a:buBlip>
              <a:defRPr/>
            </a:lvl3pPr>
            <a:lvl5pPr>
              <a:defRPr baseline="0"/>
            </a:lvl5pPr>
            <a:lvl6pPr marL="216000" indent="-216000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4000"/>
            </a:lvl6pPr>
            <a:lvl7pPr marL="216000" indent="-216000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4000"/>
            </a:lvl7pPr>
            <a:lvl8pPr marL="268288" indent="-268288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4000"/>
            </a:lvl8pPr>
            <a:lvl9pPr marL="361950" indent="-228600">
              <a:buFontTx/>
              <a:buChar char="-"/>
              <a:defRPr sz="3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1B77F-F6F5-44DB-B5E5-B864EA26618E}"/>
              </a:ext>
            </a:extLst>
          </p:cNvPr>
          <p:cNvSpPr txBox="1"/>
          <p:nvPr userDrawn="1"/>
        </p:nvSpPr>
        <p:spPr>
          <a:xfrm>
            <a:off x="4007768" y="6412975"/>
            <a:ext cx="7825432" cy="2369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GB" sz="1600" dirty="0">
                <a:solidFill>
                  <a:srgbClr val="FF0031"/>
                </a:solidFill>
                <a:latin typeface="+mj-lt"/>
              </a:rPr>
              <a:t>Digital Advertising    </a:t>
            </a:r>
            <a:r>
              <a:rPr lang="en-GB" sz="1600" dirty="0">
                <a:solidFill>
                  <a:srgbClr val="9300FF"/>
                </a:solidFill>
                <a:latin typeface="+mj-lt"/>
              </a:rPr>
              <a:t>Analytics    </a:t>
            </a:r>
            <a:r>
              <a:rPr lang="en-GB" sz="1600" dirty="0">
                <a:solidFill>
                  <a:srgbClr val="37CECD"/>
                </a:solidFill>
                <a:latin typeface="+mj-lt"/>
              </a:rPr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353011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8DF6-C011-40CD-B928-D53051E2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62749EE-E883-4349-9684-71BDF518A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040895"/>
            <a:ext cx="2011684" cy="557785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968" y="1124744"/>
            <a:ext cx="5183976" cy="4663468"/>
          </a:xfrm>
        </p:spPr>
        <p:txBody>
          <a:bodyPr>
            <a:noAutofit/>
          </a:bodyPr>
          <a:lstStyle>
            <a:lvl1pPr marL="742950" indent="-742950">
              <a:buFont typeface="+mj-lt"/>
              <a:buAutoNum type="arabicPeriod"/>
              <a:defRPr sz="6000">
                <a:latin typeface="+mj-lt"/>
              </a:defRPr>
            </a:lvl1pPr>
            <a:lvl3pPr marL="216000" indent="-216000">
              <a:buFontTx/>
              <a:buBlip>
                <a:blip r:embed="rId3"/>
              </a:buBlip>
              <a:defRPr/>
            </a:lvl3pPr>
            <a:lvl5pPr>
              <a:defRPr baseline="0"/>
            </a:lvl5pPr>
            <a:lvl6pPr marL="216000" indent="-216000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4000"/>
            </a:lvl6pPr>
            <a:lvl7pPr marL="216000" indent="-216000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4000"/>
            </a:lvl7pPr>
            <a:lvl8pPr marL="268288" indent="-268288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4000"/>
            </a:lvl8pPr>
          </a:lstStyle>
          <a:p>
            <a:pPr lvl="0"/>
            <a:r>
              <a:rPr lang="en-US" dirty="0"/>
              <a:t>Click edit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r>
              <a:rPr lang="en-US" dirty="0"/>
              <a:t>Fourth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0" y="1124744"/>
            <a:ext cx="5688632" cy="4663468"/>
          </a:xfrm>
        </p:spPr>
        <p:txBody>
          <a:bodyPr>
            <a:noAutofit/>
          </a:bodyPr>
          <a:lstStyle>
            <a:lvl1pPr marL="742950" indent="-742950">
              <a:buFont typeface="+mj-lt"/>
              <a:buAutoNum type="arabicPeriod" startAt="5"/>
              <a:defRPr sz="6000">
                <a:latin typeface="+mj-lt"/>
              </a:defRPr>
            </a:lvl1pPr>
            <a:lvl3pPr marL="216000" indent="-216000">
              <a:buFontTx/>
              <a:buBlip>
                <a:blip r:embed="rId3"/>
              </a:buBlip>
              <a:defRPr/>
            </a:lvl3pPr>
            <a:lvl5pPr>
              <a:defRPr baseline="0"/>
            </a:lvl5pPr>
            <a:lvl6pPr marL="216000" indent="-216000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4000"/>
            </a:lvl6pPr>
            <a:lvl7pPr marL="216000" indent="-216000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4000"/>
            </a:lvl7pPr>
            <a:lvl8pPr marL="268288" indent="-268288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4000"/>
            </a:lvl8pPr>
          </a:lstStyle>
          <a:p>
            <a:pPr lvl="0"/>
            <a:r>
              <a:rPr lang="en-US" dirty="0"/>
              <a:t>Click edit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r>
              <a:rPr lang="en-US" dirty="0"/>
              <a:t>Fourth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A310B-980F-4434-B682-2CD76BC23254}"/>
              </a:ext>
            </a:extLst>
          </p:cNvPr>
          <p:cNvSpPr txBox="1"/>
          <p:nvPr userDrawn="1"/>
        </p:nvSpPr>
        <p:spPr>
          <a:xfrm>
            <a:off x="4007768" y="6412975"/>
            <a:ext cx="7825432" cy="2369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GB" sz="1600" dirty="0">
                <a:solidFill>
                  <a:srgbClr val="FF0031"/>
                </a:solidFill>
                <a:latin typeface="+mj-lt"/>
              </a:rPr>
              <a:t>Digital Advertising    </a:t>
            </a:r>
            <a:r>
              <a:rPr lang="en-GB" sz="1600" dirty="0">
                <a:solidFill>
                  <a:srgbClr val="9300FF"/>
                </a:solidFill>
                <a:latin typeface="+mj-lt"/>
              </a:rPr>
              <a:t>Analytics    </a:t>
            </a:r>
            <a:r>
              <a:rPr lang="en-GB" sz="1600" dirty="0">
                <a:solidFill>
                  <a:srgbClr val="37CECD"/>
                </a:solidFill>
                <a:latin typeface="+mj-lt"/>
              </a:rPr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23534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558550" cy="56015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765600" y="0"/>
            <a:ext cx="24264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040895"/>
            <a:ext cx="2011684" cy="55778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0000" y="984872"/>
            <a:ext cx="8558550" cy="4892400"/>
          </a:xfrm>
        </p:spPr>
        <p:txBody>
          <a:bodyPr/>
          <a:lstStyle>
            <a:lvl3pPr marL="216000" indent="-216000">
              <a:buFontTx/>
              <a:buBlip>
                <a:blip r:embed="rId3"/>
              </a:buBlip>
              <a:defRPr/>
            </a:lvl3pPr>
            <a:lvl5pPr>
              <a:defRPr baseline="0"/>
            </a:lvl5pPr>
            <a:lvl6pPr marL="216000" indent="-216000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4000"/>
            </a:lvl6pPr>
            <a:lvl7pPr marL="216000" indent="-216000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4000" baseline="0"/>
            </a:lvl7pPr>
            <a:lvl8pPr marL="268288" indent="-268288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4000"/>
            </a:lvl8pPr>
            <a:lvl9pPr marL="361950" indent="-228600">
              <a:buFontTx/>
              <a:buChar char="-"/>
              <a:defRPr sz="3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B2501-06F5-4828-904C-E7DE0342290D}"/>
              </a:ext>
            </a:extLst>
          </p:cNvPr>
          <p:cNvSpPr txBox="1"/>
          <p:nvPr userDrawn="1"/>
        </p:nvSpPr>
        <p:spPr>
          <a:xfrm>
            <a:off x="1127448" y="6412975"/>
            <a:ext cx="7825432" cy="2369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GB" sz="1600" dirty="0">
                <a:solidFill>
                  <a:srgbClr val="FF0031"/>
                </a:solidFill>
                <a:latin typeface="+mj-lt"/>
              </a:rPr>
              <a:t>Digital Advertising    </a:t>
            </a:r>
            <a:r>
              <a:rPr lang="en-GB" sz="1600" dirty="0">
                <a:solidFill>
                  <a:srgbClr val="9300FF"/>
                </a:solidFill>
                <a:latin typeface="+mj-lt"/>
              </a:rPr>
              <a:t>Analytics    </a:t>
            </a:r>
            <a:r>
              <a:rPr lang="en-GB" sz="1600" dirty="0">
                <a:solidFill>
                  <a:srgbClr val="37CECD"/>
                </a:solidFill>
                <a:latin typeface="+mj-lt"/>
              </a:rPr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42416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040895"/>
            <a:ext cx="2011684" cy="5577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27C401-5CD7-4F96-BFBB-4E52C97E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01687"/>
            <a:ext cx="11473200" cy="4892400"/>
          </a:xfrm>
        </p:spPr>
        <p:txBody>
          <a:bodyPr/>
          <a:lstStyle>
            <a:lvl3pPr marL="216000" indent="-216000">
              <a:buFontTx/>
              <a:buBlip>
                <a:blip r:embed="rId3"/>
              </a:buBlip>
              <a:defRPr/>
            </a:lvl3pPr>
            <a:lvl5pPr>
              <a:defRPr baseline="0"/>
            </a:lvl5pPr>
            <a:lvl6pPr marL="216000" indent="-216000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4000"/>
            </a:lvl6pPr>
            <a:lvl7pPr marL="216000" indent="-216000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4000"/>
            </a:lvl7pPr>
            <a:lvl8pPr marL="268288" indent="-268288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4000"/>
            </a:lvl8pPr>
            <a:lvl9pPr marL="361950" indent="-228600">
              <a:buFontTx/>
              <a:buChar char="-"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83C22-E14F-49B6-A4F0-6B08FF1BEA8B}"/>
              </a:ext>
            </a:extLst>
          </p:cNvPr>
          <p:cNvSpPr txBox="1"/>
          <p:nvPr userDrawn="1"/>
        </p:nvSpPr>
        <p:spPr>
          <a:xfrm>
            <a:off x="4007768" y="6412975"/>
            <a:ext cx="7825432" cy="2369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GB" sz="1600" dirty="0">
                <a:solidFill>
                  <a:srgbClr val="FF0031"/>
                </a:solidFill>
                <a:latin typeface="+mj-lt"/>
              </a:rPr>
              <a:t>Digital Advertising    </a:t>
            </a:r>
            <a:r>
              <a:rPr lang="en-GB" sz="1600" dirty="0">
                <a:solidFill>
                  <a:srgbClr val="9300FF"/>
                </a:solidFill>
                <a:latin typeface="+mj-lt"/>
              </a:rPr>
              <a:t>Analytics    </a:t>
            </a:r>
            <a:r>
              <a:rPr lang="en-GB" sz="1600" dirty="0">
                <a:solidFill>
                  <a:srgbClr val="37CECD"/>
                </a:solidFill>
                <a:latin typeface="+mj-lt"/>
              </a:rPr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884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6015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901687"/>
            <a:ext cx="11473200" cy="489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237340" y="4205514"/>
            <a:ext cx="1007832" cy="549728"/>
          </a:xfrm>
          <a:prstGeom prst="rect">
            <a:avLst/>
          </a:prstGeom>
          <a:solidFill>
            <a:srgbClr val="6BE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3D3D3F"/>
                </a:solidFill>
              </a:rPr>
              <a:t>Green</a:t>
            </a:r>
          </a:p>
          <a:p>
            <a:pPr algn="ctr"/>
            <a:r>
              <a:rPr lang="en-GB" sz="1050" dirty="0">
                <a:solidFill>
                  <a:srgbClr val="3D3D3F"/>
                </a:solidFill>
              </a:rPr>
              <a:t>107,227, 97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237340" y="6308272"/>
            <a:ext cx="1007832" cy="549728"/>
          </a:xfrm>
          <a:prstGeom prst="rect">
            <a:avLst/>
          </a:prstGeom>
          <a:solidFill>
            <a:srgbClr val="FF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Red</a:t>
            </a:r>
          </a:p>
          <a:p>
            <a:pPr algn="ctr"/>
            <a:r>
              <a:rPr lang="en-GB" sz="1050" dirty="0"/>
              <a:t>255, 0,</a:t>
            </a:r>
            <a:r>
              <a:rPr lang="en-GB" sz="1050" baseline="0" dirty="0"/>
              <a:t> 49</a:t>
            </a:r>
            <a:endParaRPr lang="en-GB" sz="1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1237340" y="700919"/>
            <a:ext cx="1007832" cy="549728"/>
          </a:xfrm>
          <a:prstGeom prst="rect">
            <a:avLst/>
          </a:prstGeom>
          <a:solidFill>
            <a:srgbClr val="3D3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Dark</a:t>
            </a:r>
            <a:r>
              <a:rPr lang="en-GB" sz="1400" baseline="0" dirty="0"/>
              <a:t> </a:t>
            </a:r>
            <a:r>
              <a:rPr lang="en-GB" sz="1400" dirty="0"/>
              <a:t>Grey</a:t>
            </a:r>
          </a:p>
          <a:p>
            <a:pPr algn="ctr"/>
            <a:r>
              <a:rPr lang="en-GB" sz="1050" dirty="0"/>
              <a:t>61, 61, 63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37340" y="0"/>
            <a:ext cx="1007832" cy="54972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3D3D3F"/>
                </a:solidFill>
              </a:rPr>
              <a:t>Light Grey</a:t>
            </a:r>
          </a:p>
          <a:p>
            <a:pPr algn="ctr"/>
            <a:r>
              <a:rPr lang="en-GB" sz="1050" dirty="0">
                <a:solidFill>
                  <a:srgbClr val="3D3D3F"/>
                </a:solidFill>
              </a:rPr>
              <a:t>235, 235, 235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237340" y="3504595"/>
            <a:ext cx="1007832" cy="549728"/>
          </a:xfrm>
          <a:prstGeom prst="rect">
            <a:avLst/>
          </a:prstGeom>
          <a:solidFill>
            <a:srgbClr val="37C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3D3D3F"/>
                </a:solidFill>
              </a:rPr>
              <a:t>Turquoise</a:t>
            </a:r>
          </a:p>
          <a:p>
            <a:pPr algn="ctr"/>
            <a:r>
              <a:rPr lang="en-GB" sz="1050" dirty="0">
                <a:solidFill>
                  <a:srgbClr val="3D3D3F"/>
                </a:solidFill>
              </a:rPr>
              <a:t>55, 206, 205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237340" y="2803676"/>
            <a:ext cx="1007832" cy="549728"/>
          </a:xfrm>
          <a:prstGeom prst="rect">
            <a:avLst/>
          </a:prstGeom>
          <a:solidFill>
            <a:srgbClr val="00A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Light Blue</a:t>
            </a:r>
          </a:p>
          <a:p>
            <a:pPr algn="ctr"/>
            <a:r>
              <a:rPr lang="en-GB" sz="1050" dirty="0"/>
              <a:t>0, 175, 255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1237340" y="4906433"/>
            <a:ext cx="1007832" cy="549728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3D3D3F"/>
                </a:solidFill>
              </a:rPr>
              <a:t>Yellow</a:t>
            </a:r>
          </a:p>
          <a:p>
            <a:pPr algn="ctr"/>
            <a:r>
              <a:rPr lang="en-GB" sz="1050" dirty="0">
                <a:solidFill>
                  <a:srgbClr val="3D3D3F"/>
                </a:solidFill>
              </a:rPr>
              <a:t>255, 210, 0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237340" y="5607352"/>
            <a:ext cx="1007832" cy="549728"/>
          </a:xfrm>
          <a:prstGeom prst="rect">
            <a:avLst/>
          </a:prstGeom>
          <a:solidFill>
            <a:srgbClr val="FF7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Orange</a:t>
            </a:r>
          </a:p>
          <a:p>
            <a:pPr algn="ctr"/>
            <a:r>
              <a:rPr lang="en-GB" sz="1050" dirty="0"/>
              <a:t>255,</a:t>
            </a:r>
            <a:r>
              <a:rPr lang="en-GB" sz="1050" baseline="0" dirty="0"/>
              <a:t> 125, 58</a:t>
            </a:r>
            <a:endParaRPr lang="en-GB" sz="10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237340" y="1401838"/>
            <a:ext cx="1007832" cy="549728"/>
          </a:xfrm>
          <a:prstGeom prst="rect">
            <a:avLst/>
          </a:prstGeom>
          <a:solidFill>
            <a:srgbClr val="93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Purple</a:t>
            </a:r>
          </a:p>
          <a:p>
            <a:pPr algn="ctr"/>
            <a:r>
              <a:rPr lang="en-GB" sz="1050" dirty="0"/>
              <a:t>147, 0, 255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-1237340" y="2102757"/>
            <a:ext cx="1007832" cy="549728"/>
          </a:xfrm>
          <a:prstGeom prst="rect">
            <a:avLst/>
          </a:prstGeom>
          <a:solidFill>
            <a:srgbClr val="00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Dark Blue</a:t>
            </a:r>
          </a:p>
          <a:p>
            <a:pPr algn="ctr"/>
            <a:r>
              <a:rPr lang="en-GB" sz="1050" dirty="0"/>
              <a:t>0, 80, 255</a:t>
            </a:r>
          </a:p>
        </p:txBody>
      </p:sp>
    </p:spTree>
    <p:extLst>
      <p:ext uri="{BB962C8B-B14F-4D97-AF65-F5344CB8AC3E}">
        <p14:creationId xmlns:p14="http://schemas.microsoft.com/office/powerpoint/2010/main" val="224900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49" r:id="rId3"/>
    <p:sldLayoutId id="2147483657" r:id="rId4"/>
    <p:sldLayoutId id="2147483666" r:id="rId5"/>
    <p:sldLayoutId id="2147483650" r:id="rId6"/>
    <p:sldLayoutId id="2147483668" r:id="rId7"/>
    <p:sldLayoutId id="2147483656" r:id="rId8"/>
    <p:sldLayoutId id="2147483664" r:id="rId9"/>
    <p:sldLayoutId id="2147483661" r:id="rId10"/>
    <p:sldLayoutId id="2147483662" r:id="rId11"/>
    <p:sldLayoutId id="2147483665" r:id="rId12"/>
    <p:sldLayoutId id="2147483654" r:id="rId13"/>
    <p:sldLayoutId id="214748365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5000"/>
        </a:lnSpc>
        <a:spcBef>
          <a:spcPts val="300"/>
        </a:spcBef>
        <a:buSzPct val="75000"/>
        <a:buFontTx/>
        <a:buBlip>
          <a:blip r:embed="rId16"/>
        </a:buBlip>
        <a:defRPr sz="40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5000"/>
        </a:lnSpc>
        <a:spcBef>
          <a:spcPts val="300"/>
        </a:spcBef>
        <a:buSzPct val="75000"/>
        <a:buFontTx/>
        <a:buBlip>
          <a:blip r:embed="rId17"/>
        </a:buBlip>
        <a:defRPr sz="40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300"/>
        </a:spcBef>
        <a:buSzPct val="75000"/>
        <a:buFontTx/>
        <a:buBlip>
          <a:blip r:embed="rId18"/>
        </a:buBlip>
        <a:defRPr sz="40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216000" indent="-216000" algn="l" defTabSz="914400" rtl="0" eaLnBrk="1" latinLnBrk="0" hangingPunct="1">
        <a:lnSpc>
          <a:spcPct val="95000"/>
        </a:lnSpc>
        <a:spcBef>
          <a:spcPts val="300"/>
        </a:spcBef>
        <a:buSzPct val="75000"/>
        <a:buFontTx/>
        <a:buBlip>
          <a:blip r:embed="rId19"/>
        </a:buBlip>
        <a:defRPr sz="40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95000"/>
        </a:lnSpc>
        <a:spcBef>
          <a:spcPts val="300"/>
        </a:spcBef>
        <a:buSzPct val="75000"/>
        <a:buFontTx/>
        <a:buBlip>
          <a:blip r:embed="rId20"/>
        </a:buBlip>
        <a:defRPr sz="40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16000" indent="-2286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21"/>
        </a:buBlip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286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22"/>
        </a:buBlip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" indent="-2286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23"/>
        </a:buBlip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o@search-star.co.uk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0325C2-C85A-4F4D-ADF1-CA14F63D3FA2}"/>
              </a:ext>
            </a:extLst>
          </p:cNvPr>
          <p:cNvSpPr/>
          <p:nvPr/>
        </p:nvSpPr>
        <p:spPr>
          <a:xfrm>
            <a:off x="4495088" y="2581318"/>
            <a:ext cx="7696912" cy="178378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oing" panose="02000503030000020004" pitchFamily="50" charset="0"/>
              </a:rPr>
              <a:t>TOGETHER FOR SHORT LIVES</a:t>
            </a:r>
          </a:p>
          <a:p>
            <a:pPr algn="r"/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oing" panose="02000503030000020004" pitchFamily="50" charset="0"/>
              </a:rPr>
              <a:t>SEARCH STAR</a:t>
            </a:r>
          </a:p>
          <a:p>
            <a:pPr algn="r"/>
            <a:r>
              <a:rPr lang="en-GB" sz="3600" dirty="0">
                <a:solidFill>
                  <a:schemeClr val="accent2"/>
                </a:solidFill>
                <a:latin typeface="Boing" panose="02000503030000020004" pitchFamily="50" charset="0"/>
              </a:rPr>
              <a:t>GOOGLE GRANTS WEBINAR</a:t>
            </a:r>
          </a:p>
        </p:txBody>
      </p:sp>
      <p:pic>
        <p:nvPicPr>
          <p:cNvPr id="1026" name="Picture 2" descr="Image may contain: text">
            <a:extLst>
              <a:ext uri="{FF2B5EF4-FFF2-40B4-BE49-F238E27FC236}">
                <a16:creationId xmlns:a16="http://schemas.microsoft.com/office/drawing/2014/main" id="{01006B8E-7A89-4957-AD2C-C102460CA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3265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automatic alt text available.">
            <a:extLst>
              <a:ext uri="{FF2B5EF4-FFF2-40B4-BE49-F238E27FC236}">
                <a16:creationId xmlns:a16="http://schemas.microsoft.com/office/drawing/2014/main" id="{230696DB-037A-4AF6-A35D-C7B1AAD28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21297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2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4AAC25-4289-4646-A3E8-97E0D62045D2}"/>
              </a:ext>
            </a:extLst>
          </p:cNvPr>
          <p:cNvSpPr/>
          <p:nvPr/>
        </p:nvSpPr>
        <p:spPr>
          <a:xfrm>
            <a:off x="8544272" y="1628800"/>
            <a:ext cx="3287729" cy="30963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4757D-9811-42C0-9E08-2B075EAC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6EFF0-CCAC-4DEA-8AAC-B654150F1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901687"/>
            <a:ext cx="6178317" cy="4892400"/>
          </a:xfrm>
        </p:spPr>
        <p:txBody>
          <a:bodyPr>
            <a:normAutofit/>
          </a:bodyPr>
          <a:lstStyle/>
          <a:p>
            <a:r>
              <a:rPr lang="en-GB" sz="3200" dirty="0"/>
              <a:t>No longer permitted branded keywords that aren’t yours</a:t>
            </a:r>
          </a:p>
          <a:p>
            <a:r>
              <a:rPr lang="en-GB" sz="3200" dirty="0"/>
              <a:t>No single, no-branded keywords, e.g. “hospice”</a:t>
            </a:r>
          </a:p>
          <a:p>
            <a:r>
              <a:rPr lang="en-GB" sz="3200" dirty="0"/>
              <a:t>Extremely generic, board keywords like “free e-books”</a:t>
            </a:r>
          </a:p>
          <a:p>
            <a:r>
              <a:rPr lang="en-GB" sz="3200" dirty="0"/>
              <a:t>Keywords must have QS&gt;3</a:t>
            </a:r>
          </a:p>
          <a:p>
            <a:r>
              <a:rPr lang="en-GB" sz="3200" dirty="0"/>
              <a:t>Make sure you bid on your own brand!</a:t>
            </a:r>
          </a:p>
          <a:p>
            <a:r>
              <a:rPr lang="en-GB" sz="3200" dirty="0"/>
              <a:t>Account average CTR &gt; 5%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D28CED-8FCB-455F-9BC8-FD406544A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89424"/>
              </p:ext>
            </p:extLst>
          </p:nvPr>
        </p:nvGraphicFramePr>
        <p:xfrm>
          <a:off x="6744072" y="1124744"/>
          <a:ext cx="5294883" cy="3913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02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33408A6-6220-408C-ACF6-61FB0210270B}"/>
              </a:ext>
            </a:extLst>
          </p:cNvPr>
          <p:cNvSpPr/>
          <p:nvPr/>
        </p:nvSpPr>
        <p:spPr>
          <a:xfrm>
            <a:off x="0" y="3645024"/>
            <a:ext cx="12288688" cy="2232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1E9F7-D576-46BC-9D7E-8EB7AEBC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Relevancy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866C3-A798-4A78-B87C-D4392F86968C}"/>
              </a:ext>
            </a:extLst>
          </p:cNvPr>
          <p:cNvSpPr txBox="1"/>
          <p:nvPr/>
        </p:nvSpPr>
        <p:spPr>
          <a:xfrm>
            <a:off x="896993" y="3884407"/>
            <a:ext cx="2664296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“local </a:t>
            </a:r>
            <a:r>
              <a:rPr lang="en-GB" dirty="0" err="1"/>
              <a:t>childrens</a:t>
            </a:r>
            <a:r>
              <a:rPr lang="en-GB" dirty="0"/>
              <a:t> hospices”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91459-5971-48B5-8A6C-ACBD67AEBBE0}"/>
              </a:ext>
            </a:extLst>
          </p:cNvPr>
          <p:cNvSpPr txBox="1"/>
          <p:nvPr/>
        </p:nvSpPr>
        <p:spPr>
          <a:xfrm>
            <a:off x="4497393" y="3861048"/>
            <a:ext cx="2880320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“hospices for young adults”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539AE4-292E-4522-B66B-8DEA8293F9B9}"/>
              </a:ext>
            </a:extLst>
          </p:cNvPr>
          <p:cNvSpPr txBox="1"/>
          <p:nvPr/>
        </p:nvSpPr>
        <p:spPr>
          <a:xfrm>
            <a:off x="8097793" y="3861048"/>
            <a:ext cx="2880320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“</a:t>
            </a:r>
            <a:r>
              <a:rPr lang="en-GB" dirty="0" err="1"/>
              <a:t>pallative</a:t>
            </a:r>
            <a:r>
              <a:rPr lang="en-GB" dirty="0"/>
              <a:t> care for my son”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D7DAF-495D-409B-A98B-3BE7C9684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1" y="5100438"/>
            <a:ext cx="3413526" cy="565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C45A8C-A52E-47CB-92FF-E939F917A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246" y="5110398"/>
            <a:ext cx="3671275" cy="560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D16085-A0EE-415A-A015-A4AC3B07D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281" y="5100438"/>
            <a:ext cx="3188767" cy="55955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B3CF30-AF88-4C8F-9D0C-DC3FF281E423}"/>
              </a:ext>
            </a:extLst>
          </p:cNvPr>
          <p:cNvCxnSpPr/>
          <p:nvPr/>
        </p:nvCxnSpPr>
        <p:spPr>
          <a:xfrm>
            <a:off x="2121129" y="4365104"/>
            <a:ext cx="0" cy="7353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728D08-206B-4790-B400-CAAE98EA827A}"/>
              </a:ext>
            </a:extLst>
          </p:cNvPr>
          <p:cNvCxnSpPr/>
          <p:nvPr/>
        </p:nvCxnSpPr>
        <p:spPr>
          <a:xfrm>
            <a:off x="9537953" y="4365104"/>
            <a:ext cx="0" cy="7353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285205-E3C6-43B5-8BCC-55D9A6C9D29B}"/>
              </a:ext>
            </a:extLst>
          </p:cNvPr>
          <p:cNvCxnSpPr/>
          <p:nvPr/>
        </p:nvCxnSpPr>
        <p:spPr>
          <a:xfrm>
            <a:off x="5951984" y="4365104"/>
            <a:ext cx="0" cy="7353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2183C7C-1A4E-4170-A06F-DB8E7F0D6FAF}"/>
              </a:ext>
            </a:extLst>
          </p:cNvPr>
          <p:cNvSpPr txBox="1"/>
          <p:nvPr/>
        </p:nvSpPr>
        <p:spPr>
          <a:xfrm>
            <a:off x="888398" y="1398561"/>
            <a:ext cx="2664296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“local </a:t>
            </a:r>
            <a:r>
              <a:rPr lang="en-GB" dirty="0" err="1"/>
              <a:t>childrens</a:t>
            </a:r>
            <a:r>
              <a:rPr lang="en-GB" dirty="0"/>
              <a:t> hospices”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C6B076-BC77-4382-B68D-6181BB2E390F}"/>
              </a:ext>
            </a:extLst>
          </p:cNvPr>
          <p:cNvSpPr txBox="1"/>
          <p:nvPr/>
        </p:nvSpPr>
        <p:spPr>
          <a:xfrm>
            <a:off x="4488798" y="1375202"/>
            <a:ext cx="2880320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“hospices for young adults”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FB407C-BA15-4686-BB7E-E2CB09428F26}"/>
              </a:ext>
            </a:extLst>
          </p:cNvPr>
          <p:cNvSpPr txBox="1"/>
          <p:nvPr/>
        </p:nvSpPr>
        <p:spPr>
          <a:xfrm>
            <a:off x="8089198" y="1375202"/>
            <a:ext cx="2880320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“</a:t>
            </a:r>
            <a:r>
              <a:rPr lang="en-GB" dirty="0" err="1"/>
              <a:t>pallative</a:t>
            </a:r>
            <a:r>
              <a:rPr lang="en-GB" dirty="0"/>
              <a:t> care for my son”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A66F9-097C-428F-9104-954AE179BD37}"/>
              </a:ext>
            </a:extLst>
          </p:cNvPr>
          <p:cNvCxnSpPr/>
          <p:nvPr/>
        </p:nvCxnSpPr>
        <p:spPr>
          <a:xfrm>
            <a:off x="2112534" y="1879258"/>
            <a:ext cx="0" cy="7353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F5D0A2-8CD4-47EE-82BF-A8D120E55954}"/>
              </a:ext>
            </a:extLst>
          </p:cNvPr>
          <p:cNvCxnSpPr/>
          <p:nvPr/>
        </p:nvCxnSpPr>
        <p:spPr>
          <a:xfrm>
            <a:off x="9529358" y="1879258"/>
            <a:ext cx="0" cy="7353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F89EED-1C6A-4672-B47A-FB3106F65B75}"/>
              </a:ext>
            </a:extLst>
          </p:cNvPr>
          <p:cNvCxnSpPr/>
          <p:nvPr/>
        </p:nvCxnSpPr>
        <p:spPr>
          <a:xfrm>
            <a:off x="5943389" y="1879258"/>
            <a:ext cx="0" cy="7353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8A45493-2774-433F-A220-AEE92A5B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1" y="2709502"/>
            <a:ext cx="3413526" cy="5651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BB33D1-A7C5-4A61-B2CE-5AE33E4A5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221" y="2672716"/>
            <a:ext cx="3413526" cy="5651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9E13D3-4E73-49FC-B511-4F8533236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901" y="2611816"/>
            <a:ext cx="3413526" cy="5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4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CF91-5EF7-4DBE-9A58-22B98E96B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 Structure Stipulations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387EF-A2C0-4925-919E-E58A2B2EC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01687"/>
            <a:ext cx="6240056" cy="4892400"/>
          </a:xfrm>
        </p:spPr>
        <p:txBody>
          <a:bodyPr>
            <a:normAutofit/>
          </a:bodyPr>
          <a:lstStyle/>
          <a:p>
            <a:r>
              <a:rPr lang="en-GB" sz="3600" dirty="0"/>
              <a:t>An account must have</a:t>
            </a:r>
          </a:p>
          <a:p>
            <a:pPr lvl="1"/>
            <a:r>
              <a:rPr lang="en-GB" sz="2400" dirty="0"/>
              <a:t>Two active ad groups</a:t>
            </a:r>
          </a:p>
          <a:p>
            <a:pPr lvl="1"/>
            <a:r>
              <a:rPr lang="en-GB" sz="2400" dirty="0"/>
              <a:t>Containing two active ads</a:t>
            </a:r>
          </a:p>
          <a:p>
            <a:pPr lvl="1"/>
            <a:r>
              <a:rPr lang="en-GB" sz="2400" dirty="0"/>
              <a:t>Two sitelink extensions</a:t>
            </a:r>
          </a:p>
          <a:p>
            <a:pPr lvl="1"/>
            <a:r>
              <a:rPr lang="en-GB" sz="2400" dirty="0"/>
              <a:t>Geo-location targeting -&gt; +local +</a:t>
            </a:r>
            <a:r>
              <a:rPr lang="en-GB" sz="2400" dirty="0" err="1"/>
              <a:t>childrens</a:t>
            </a:r>
            <a:r>
              <a:rPr lang="en-GB" sz="2400" dirty="0"/>
              <a:t> +hospice, set campaign to local area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55723FC-C7A5-44FD-BFF9-175A9333B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58213"/>
              </p:ext>
            </p:extLst>
          </p:nvPr>
        </p:nvGraphicFramePr>
        <p:xfrm>
          <a:off x="2999656" y="1461840"/>
          <a:ext cx="9526137" cy="365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4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F33B-A074-4C45-AFDC-4B41CFF04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423500"/>
            <a:ext cx="11473200" cy="537070"/>
          </a:xfrm>
        </p:spPr>
        <p:txBody>
          <a:bodyPr/>
          <a:lstStyle/>
          <a:p>
            <a:r>
              <a:rPr lang="en-GB" dirty="0"/>
              <a:t>7 Top Tips</a:t>
            </a:r>
          </a:p>
        </p:txBody>
      </p:sp>
    </p:spTree>
    <p:extLst>
      <p:ext uri="{BB962C8B-B14F-4D97-AF65-F5344CB8AC3E}">
        <p14:creationId xmlns:p14="http://schemas.microsoft.com/office/powerpoint/2010/main" val="6482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591A-33F8-4588-B3D1-B6BA71A8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Make Use Of All Ad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467A5-F888-498B-A721-E69E27C9E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268759"/>
            <a:ext cx="6024032" cy="4525327"/>
          </a:xfrm>
        </p:spPr>
        <p:txBody>
          <a:bodyPr>
            <a:normAutofit/>
          </a:bodyPr>
          <a:lstStyle/>
          <a:p>
            <a:r>
              <a:rPr lang="en-GB" sz="3200" dirty="0"/>
              <a:t>Use all ad extensions where you can to improved CTR (and so quality score)</a:t>
            </a:r>
          </a:p>
          <a:p>
            <a:r>
              <a:rPr lang="en-GB" sz="3200" dirty="0"/>
              <a:t>Sitelinks commonly used, but think about structured snippets, call extensions, call out extensions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8760E-EC49-46A1-979F-EB9A00951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"/>
          <a:stretch/>
        </p:blipFill>
        <p:spPr>
          <a:xfrm>
            <a:off x="6620633" y="1772816"/>
            <a:ext cx="5163999" cy="24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1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41A8-C869-4B64-98BD-690D1AA6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Long Tail &amp; Broad Keywords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44B7-030E-4481-A0F1-AC73DD6CF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01687"/>
            <a:ext cx="5231944" cy="4892400"/>
          </a:xfrm>
        </p:spPr>
        <p:txBody>
          <a:bodyPr>
            <a:normAutofit/>
          </a:bodyPr>
          <a:lstStyle/>
          <a:p>
            <a:r>
              <a:rPr lang="en-GB" sz="3200" dirty="0"/>
              <a:t>Use broad match modified terms to drive more traffic</a:t>
            </a:r>
          </a:p>
          <a:p>
            <a:r>
              <a:rPr lang="en-GB" sz="3200" dirty="0"/>
              <a:t>(although keep on top of negatives and relevancy)</a:t>
            </a:r>
          </a:p>
          <a:p>
            <a:r>
              <a:rPr lang="en-GB" sz="3200" dirty="0"/>
              <a:t>Do use long-tailed keywords, this will help with bid caps</a:t>
            </a:r>
          </a:p>
          <a:p>
            <a:r>
              <a:rPr lang="en-GB" sz="3200" dirty="0"/>
              <a:t>Use </a:t>
            </a:r>
            <a:r>
              <a:rPr lang="en-GB" sz="3200" b="1" dirty="0">
                <a:solidFill>
                  <a:schemeClr val="accent3"/>
                </a:solidFill>
              </a:rPr>
              <a:t>Google’s Keyword Planner </a:t>
            </a:r>
            <a:r>
              <a:rPr lang="en-GB" sz="3200" dirty="0"/>
              <a:t>to get new ideas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C5CBC-6C87-451A-B6AF-FF105B510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0" y="920153"/>
            <a:ext cx="6096040" cy="481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41A8-C869-4B64-98BD-690D1AA6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Best Practice Ad 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44B7-030E-4481-A0F1-AC73DD6CF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01687"/>
            <a:ext cx="7104152" cy="4892400"/>
          </a:xfrm>
        </p:spPr>
        <p:txBody>
          <a:bodyPr>
            <a:normAutofit/>
          </a:bodyPr>
          <a:lstStyle/>
          <a:p>
            <a:r>
              <a:rPr lang="en-GB" sz="2400" dirty="0"/>
              <a:t>For best QS, your ad copy needs to reflect the keywords in that group</a:t>
            </a:r>
          </a:p>
          <a:p>
            <a:r>
              <a:rPr lang="en-GB" sz="2400" dirty="0"/>
              <a:t>If your keywords aren’t themed closely enough, there’s no way an ad can be relevant – split into different ad groups</a:t>
            </a:r>
          </a:p>
          <a:p>
            <a:r>
              <a:rPr lang="en-GB" sz="2400" dirty="0"/>
              <a:t>Reflect your keywords in headline 1 to help with CTR</a:t>
            </a:r>
          </a:p>
          <a:p>
            <a:r>
              <a:rPr lang="en-GB" sz="2400" dirty="0"/>
              <a:t>Use new 3</a:t>
            </a:r>
            <a:r>
              <a:rPr lang="en-GB" sz="2400" baseline="30000" dirty="0"/>
              <a:t>rd</a:t>
            </a:r>
            <a:r>
              <a:rPr lang="en-GB" sz="2400" dirty="0"/>
              <a:t> headline and 2</a:t>
            </a:r>
            <a:r>
              <a:rPr lang="en-GB" sz="2400" baseline="30000" dirty="0"/>
              <a:t>nd</a:t>
            </a:r>
            <a:r>
              <a:rPr lang="en-GB" sz="2400" dirty="0"/>
              <a:t> description</a:t>
            </a:r>
          </a:p>
          <a:p>
            <a:r>
              <a:rPr lang="en-GB" sz="2400" dirty="0"/>
              <a:t>Add in some responsive search ads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008B5-97F5-4CC7-8213-38925300B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836712"/>
            <a:ext cx="3719736" cy="38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5D19-CFC2-4784-8F9E-0E42A5BB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Multiple conversions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8E5C4-DB9E-4168-A06E-5E8168A6F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01687"/>
            <a:ext cx="4871904" cy="4892400"/>
          </a:xfrm>
        </p:spPr>
        <p:txBody>
          <a:bodyPr/>
          <a:lstStyle/>
          <a:p>
            <a:r>
              <a:rPr lang="en-GB" sz="3600" dirty="0"/>
              <a:t>Import more than one conversion goal, the more the system has the better</a:t>
            </a:r>
          </a:p>
          <a:p>
            <a:r>
              <a:rPr lang="en-GB" sz="3600" dirty="0"/>
              <a:t>Whilst donation is key, bring in engagement metrics too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00BD2-DD0E-48F4-A302-3236C177E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461840"/>
            <a:ext cx="65627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56306-186F-4CBF-9B34-B07811C0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Trial a DSA Campaign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6349E8-D1A8-4F1F-AE50-DEA860EA17E0}"/>
              </a:ext>
            </a:extLst>
          </p:cNvPr>
          <p:cNvSpPr txBox="1">
            <a:spLocks/>
          </p:cNvSpPr>
          <p:nvPr/>
        </p:nvSpPr>
        <p:spPr>
          <a:xfrm>
            <a:off x="766509" y="1067133"/>
            <a:ext cx="10658982" cy="2123688"/>
          </a:xfrm>
          <a:prstGeom prst="rect">
            <a:avLst/>
          </a:prstGeom>
          <a:solidFill>
            <a:srgbClr val="00B050">
              <a:alpha val="28000"/>
            </a:srgbClr>
          </a:solidFill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2"/>
              </a:buBlip>
              <a:defRPr sz="40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3"/>
              </a:buBlip>
              <a:defRPr sz="40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40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6000" indent="-216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40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40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" indent="-216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7"/>
              </a:buBlip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8"/>
              </a:buBlip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288" indent="-268288" algn="l" defTabSz="914400" rtl="0" eaLnBrk="1" latinLnBrk="0" hangingPunct="1">
              <a:lnSpc>
                <a:spcPct val="95000"/>
              </a:lnSpc>
              <a:spcBef>
                <a:spcPts val="300"/>
              </a:spcBef>
              <a:buSzPct val="75000"/>
              <a:buFontTx/>
              <a:buBlip>
                <a:blip r:embed="rId9"/>
              </a:buBlip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9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-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 sz="2800"/>
          </a:p>
          <a:p>
            <a:pPr marL="0" indent="0" algn="ctr">
              <a:buFontTx/>
              <a:buNone/>
            </a:pP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2C920-5932-44F1-96CB-1DC2CAE9EBFB}"/>
              </a:ext>
            </a:extLst>
          </p:cNvPr>
          <p:cNvSpPr txBox="1"/>
          <p:nvPr/>
        </p:nvSpPr>
        <p:spPr>
          <a:xfrm>
            <a:off x="932982" y="1159496"/>
            <a:ext cx="103539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Dynamic Search Ads are the easiest way to find customers searching on Google for precisely what you offer. Ideal for advertisers with a well-developed website or a large inventory, Dynamic Search Ads use your website to target your ads and can help fill in the gaps in your keywords-based campaigns</a:t>
            </a:r>
          </a:p>
          <a:p>
            <a:endParaRPr lang="en-GB" dirty="0"/>
          </a:p>
          <a:p>
            <a:r>
              <a:rPr lang="en-GB" dirty="0"/>
              <a:t>When someone searches on Google with terms closely related to the titles and frequently used phrases on your website, Google Ads will use these titles and phrases to select a landing page and generate a clear, relevant headline for your ad.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0FB3D0-9AFC-4ED3-AC4D-2AC75B168DE8}"/>
              </a:ext>
            </a:extLst>
          </p:cNvPr>
          <p:cNvSpPr/>
          <p:nvPr/>
        </p:nvSpPr>
        <p:spPr>
          <a:xfrm>
            <a:off x="766508" y="1067133"/>
            <a:ext cx="138545" cy="21236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2E72AD-252B-4C71-B4CC-E54ED6F1975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03"/>
          <a:stretch/>
        </p:blipFill>
        <p:spPr>
          <a:xfrm>
            <a:off x="2855640" y="3667180"/>
            <a:ext cx="5848152" cy="24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F3C5-25E5-4762-934E-4740C764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Campaign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1D32-19CD-45F8-812C-EFDDA6F37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01687"/>
            <a:ext cx="6240056" cy="4892400"/>
          </a:xfrm>
        </p:spPr>
        <p:txBody>
          <a:bodyPr/>
          <a:lstStyle/>
          <a:p>
            <a:r>
              <a:rPr lang="en-GB" dirty="0"/>
              <a:t>Keep building out and experimenting with campaign themes</a:t>
            </a:r>
          </a:p>
          <a:p>
            <a:r>
              <a:rPr lang="en-GB" sz="2800" dirty="0"/>
              <a:t>Local running events?</a:t>
            </a:r>
          </a:p>
          <a:p>
            <a:r>
              <a:rPr lang="en-GB" sz="2800" dirty="0"/>
              <a:t>People looking to donate for Christmas?</a:t>
            </a:r>
          </a:p>
          <a:p>
            <a:r>
              <a:rPr lang="en-GB" sz="2800" dirty="0"/>
              <a:t>Respite?</a:t>
            </a:r>
          </a:p>
          <a:p>
            <a:r>
              <a:rPr lang="en-GB" sz="2800" dirty="0"/>
              <a:t>Sibling activities?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DDBAA-401A-45A5-BF93-5CC8D4137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360000"/>
            <a:ext cx="4795077" cy="2031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781E3-4069-46C4-A50C-F5B52AC5D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667" y="1866812"/>
            <a:ext cx="4558457" cy="2455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4B1C55-6596-4E7C-BE55-55F0CA4F3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106" y="3558678"/>
            <a:ext cx="3344494" cy="2333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578B21-5AE3-45DB-A6CA-5213B46D0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3792" y="4371499"/>
            <a:ext cx="4123709" cy="17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DD4C-AE4A-4BE4-9E1C-7C470CD9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5F9C3-085D-4365-A36A-F57305BFE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01687"/>
            <a:ext cx="11208608" cy="4892400"/>
          </a:xfrm>
        </p:spPr>
        <p:txBody>
          <a:bodyPr/>
          <a:lstStyle/>
          <a:p>
            <a:r>
              <a:rPr lang="en-GB" dirty="0" err="1"/>
              <a:t>SearchStar</a:t>
            </a:r>
            <a:r>
              <a:rPr lang="en-GB" dirty="0"/>
              <a:t> – Bath based media agency</a:t>
            </a:r>
          </a:p>
          <a:p>
            <a:r>
              <a:rPr lang="en-GB" dirty="0"/>
              <a:t>Run a number of charity accounts: WWT, National Aids Trust, MS Trust, Mare &amp; Foal</a:t>
            </a:r>
          </a:p>
          <a:p>
            <a:r>
              <a:rPr lang="en-GB" dirty="0">
                <a:hlinkClick r:id="rId2"/>
              </a:rPr>
              <a:t>jo@search-star.co.uk</a:t>
            </a:r>
            <a:endParaRPr lang="en-GB" dirty="0"/>
          </a:p>
          <a:p>
            <a:r>
              <a:rPr lang="en-GB" dirty="0"/>
              <a:t>Feel free to contact for any help/mini audits</a:t>
            </a:r>
          </a:p>
        </p:txBody>
      </p:sp>
    </p:spTree>
    <p:extLst>
      <p:ext uri="{BB962C8B-B14F-4D97-AF65-F5344CB8AC3E}">
        <p14:creationId xmlns:p14="http://schemas.microsoft.com/office/powerpoint/2010/main" val="11738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D3B7-424F-4B93-9CDA-18191776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Landing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427F-7059-480E-A0F8-90FA0AEA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01687"/>
            <a:ext cx="11473200" cy="1519201"/>
          </a:xfrm>
        </p:spPr>
        <p:txBody>
          <a:bodyPr/>
          <a:lstStyle/>
          <a:p>
            <a:r>
              <a:rPr lang="en-GB" dirty="0"/>
              <a:t>Experiment with sending traffic to more relevant areas of the site over the home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10A10-9CBA-42F7-B005-DB6ADF0F5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849" y="2737375"/>
            <a:ext cx="3672408" cy="3788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73558-84FE-45F2-BBA1-1F885983C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248" y="3038066"/>
            <a:ext cx="3259529" cy="3408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FFC859-CD8A-4915-9AD5-C8599F1F0AD9}"/>
              </a:ext>
            </a:extLst>
          </p:cNvPr>
          <p:cNvSpPr txBox="1"/>
          <p:nvPr/>
        </p:nvSpPr>
        <p:spPr>
          <a:xfrm>
            <a:off x="1126152" y="2335340"/>
            <a:ext cx="4133722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https://www.naomihouse.org.uk/about-us/naomi-house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9E55D-AFFF-4383-9AF7-6A7B96E76BBA}"/>
              </a:ext>
            </a:extLst>
          </p:cNvPr>
          <p:cNvSpPr txBox="1"/>
          <p:nvPr/>
        </p:nvSpPr>
        <p:spPr>
          <a:xfrm>
            <a:off x="6345183" y="2372618"/>
            <a:ext cx="4425835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https://www.naomihouse.org.uk/about-us/jacksplace</a:t>
            </a:r>
          </a:p>
        </p:txBody>
      </p:sp>
    </p:spTree>
    <p:extLst>
      <p:ext uri="{BB962C8B-B14F-4D97-AF65-F5344CB8AC3E}">
        <p14:creationId xmlns:p14="http://schemas.microsoft.com/office/powerpoint/2010/main" val="15441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B33C-7C56-4C53-8D51-0A3E959DD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423500"/>
            <a:ext cx="11473200" cy="1342675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747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9D8C-5A9F-4921-951F-F175BED6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Google Grants?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98B7-490D-4F53-B997-46F5059C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01687"/>
            <a:ext cx="6528088" cy="4892400"/>
          </a:xfrm>
        </p:spPr>
        <p:txBody>
          <a:bodyPr>
            <a:normAutofit/>
          </a:bodyPr>
          <a:lstStyle/>
          <a:p>
            <a:r>
              <a:rPr lang="en-GB" sz="3200" dirty="0"/>
              <a:t>In-kind advertising of up to $10,000 p/m from Google Ads</a:t>
            </a:r>
          </a:p>
          <a:p>
            <a:r>
              <a:rPr lang="en-GB" sz="3200" dirty="0"/>
              <a:t>Only for non-profits</a:t>
            </a:r>
          </a:p>
          <a:p>
            <a:r>
              <a:rPr lang="en-GB" sz="3200" dirty="0"/>
              <a:t>Ads are entirely text-based, and only on Google Search</a:t>
            </a:r>
          </a:p>
          <a:p>
            <a:r>
              <a:rPr lang="en-GB" sz="3200" dirty="0"/>
              <a:t>Ad positions will be below the ads of paying advertisers</a:t>
            </a:r>
          </a:p>
          <a:p>
            <a:r>
              <a:rPr lang="en-GB" sz="3200" dirty="0"/>
              <a:t>Can’t be used to “sell”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76C8C-D888-4C55-9937-9060EC8A9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460" y="1124744"/>
            <a:ext cx="4824536" cy="38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8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F33B-A074-4C45-AFDC-4B41CFF04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423500"/>
            <a:ext cx="11473200" cy="537070"/>
          </a:xfrm>
        </p:spPr>
        <p:txBody>
          <a:bodyPr/>
          <a:lstStyle/>
          <a:p>
            <a:r>
              <a:rPr lang="en-GB" dirty="0"/>
              <a:t>The Essentials</a:t>
            </a:r>
          </a:p>
        </p:txBody>
      </p:sp>
    </p:spTree>
    <p:extLst>
      <p:ext uri="{BB962C8B-B14F-4D97-AF65-F5344CB8AC3E}">
        <p14:creationId xmlns:p14="http://schemas.microsoft.com/office/powerpoint/2010/main" val="23718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B314-8BA7-4EF3-94E1-0C734641C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24F74-CE76-4D10-B8B4-1B5C0675F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01686"/>
            <a:ext cx="7968248" cy="511960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On 1</a:t>
            </a:r>
            <a:r>
              <a:rPr lang="en-GB" baseline="30000" dirty="0"/>
              <a:t>st</a:t>
            </a:r>
            <a:r>
              <a:rPr lang="en-GB" dirty="0"/>
              <a:t> January 2018, made changes to the grants system</a:t>
            </a:r>
          </a:p>
          <a:p>
            <a:r>
              <a:rPr lang="en-GB" dirty="0"/>
              <a:t>Changes were beneficial, but came with some caveats</a:t>
            </a:r>
          </a:p>
          <a:p>
            <a:pPr lvl="1"/>
            <a:r>
              <a:rPr lang="en-GB" sz="2600" dirty="0"/>
              <a:t>No more $2 bid cap</a:t>
            </a:r>
          </a:p>
          <a:p>
            <a:pPr lvl="1"/>
            <a:r>
              <a:rPr lang="en-GB" sz="2600" dirty="0"/>
              <a:t>Maintain a 5% account level CTR</a:t>
            </a:r>
          </a:p>
          <a:p>
            <a:pPr lvl="1"/>
            <a:r>
              <a:rPr lang="en-GB" sz="2600" dirty="0"/>
              <a:t>Must make use of geo-targeting</a:t>
            </a:r>
          </a:p>
          <a:p>
            <a:pPr lvl="1"/>
            <a:r>
              <a:rPr lang="en-GB" sz="2600" dirty="0"/>
              <a:t>Two active ad groups, with two active ads</a:t>
            </a:r>
          </a:p>
          <a:p>
            <a:pPr lvl="1"/>
            <a:r>
              <a:rPr lang="en-GB" sz="2600" dirty="0"/>
              <a:t>At least two sitelink extensions </a:t>
            </a:r>
          </a:p>
          <a:p>
            <a:pPr lvl="1"/>
            <a:r>
              <a:rPr lang="en-GB" sz="2600" dirty="0"/>
              <a:t>Changes to keywords</a:t>
            </a:r>
          </a:p>
          <a:p>
            <a:pPr lvl="1"/>
            <a:r>
              <a:rPr lang="en-GB" sz="2600" dirty="0"/>
              <a:t>Regular changes (something every 3 months)</a:t>
            </a:r>
            <a:br>
              <a:rPr lang="en-GB" sz="2600" dirty="0"/>
            </a:br>
            <a:endParaRPr lang="en-GB" sz="2600" dirty="0"/>
          </a:p>
          <a:p>
            <a:r>
              <a:rPr lang="en-GB" dirty="0"/>
              <a:t>Tip: </a:t>
            </a:r>
            <a:r>
              <a:rPr lang="en-GB" b="1" dirty="0"/>
              <a:t>Avoid </a:t>
            </a:r>
            <a:r>
              <a:rPr lang="en-GB" dirty="0"/>
              <a:t>AdWords Express, you will do more good simply structuring the account in a way that makes sense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3655B72-79E6-412F-BBA2-3FB851BF1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08267"/>
              </p:ext>
            </p:extLst>
          </p:nvPr>
        </p:nvGraphicFramePr>
        <p:xfrm>
          <a:off x="7896200" y="1268760"/>
          <a:ext cx="4084860" cy="350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6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460B-7F4F-4042-8570-AB55183EE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$2 Max Bid Or Not?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DEC73-13FF-4E7C-A9C8-0F3AB72C5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01687"/>
            <a:ext cx="11473200" cy="1519201"/>
          </a:xfrm>
        </p:spPr>
        <p:txBody>
          <a:bodyPr/>
          <a:lstStyle/>
          <a:p>
            <a:r>
              <a:rPr lang="en-GB" dirty="0"/>
              <a:t>It’s always been notoriously difficult to spend the $10,000 due to the $2 bid cap…this is no more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E7D48-6A33-4458-A485-904B13293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" t="1567" r="3692" b="2157"/>
          <a:stretch/>
        </p:blipFill>
        <p:spPr>
          <a:xfrm>
            <a:off x="741934" y="2276872"/>
            <a:ext cx="2088232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410D4A-EB89-4497-8234-8156ECCEB4C1}"/>
              </a:ext>
            </a:extLst>
          </p:cNvPr>
          <p:cNvSpPr/>
          <p:nvPr/>
        </p:nvSpPr>
        <p:spPr>
          <a:xfrm>
            <a:off x="767408" y="3550148"/>
            <a:ext cx="2062758" cy="2880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0D05A5-052E-4786-8218-98F5F11847EF}"/>
              </a:ext>
            </a:extLst>
          </p:cNvPr>
          <p:cNvSpPr/>
          <p:nvPr/>
        </p:nvSpPr>
        <p:spPr>
          <a:xfrm>
            <a:off x="751459" y="2674542"/>
            <a:ext cx="2062758" cy="63330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8E06E8C-40F6-4308-953D-15B0DC708A7B}"/>
              </a:ext>
            </a:extLst>
          </p:cNvPr>
          <p:cNvSpPr/>
          <p:nvPr/>
        </p:nvSpPr>
        <p:spPr>
          <a:xfrm>
            <a:off x="3935760" y="2674542"/>
            <a:ext cx="6912768" cy="2448272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$2 max bid lifted for conversion-based bidding strategies </a:t>
            </a:r>
          </a:p>
        </p:txBody>
      </p:sp>
    </p:spTree>
    <p:extLst>
      <p:ext uri="{BB962C8B-B14F-4D97-AF65-F5344CB8AC3E}">
        <p14:creationId xmlns:p14="http://schemas.microsoft.com/office/powerpoint/2010/main" val="13833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6C1E-AC4F-4C2B-A892-93CE1A82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Conversion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C8B03-E594-47A3-95AD-516BCC06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12864"/>
            <a:ext cx="6384072" cy="4892400"/>
          </a:xfrm>
        </p:spPr>
        <p:txBody>
          <a:bodyPr>
            <a:normAutofit/>
          </a:bodyPr>
          <a:lstStyle/>
          <a:p>
            <a:r>
              <a:rPr lang="en-GB" sz="2800" dirty="0"/>
              <a:t>Reflects </a:t>
            </a:r>
            <a:r>
              <a:rPr lang="en-GB" sz="2800" b="1" dirty="0"/>
              <a:t>website goals</a:t>
            </a:r>
            <a:r>
              <a:rPr lang="en-GB" sz="2800" dirty="0"/>
              <a:t>, so donations, purchases, membership fees, signups</a:t>
            </a:r>
          </a:p>
          <a:p>
            <a:r>
              <a:rPr lang="en-GB" sz="2800" dirty="0"/>
              <a:t>Goal can’t just be a visit to your homepage, but could be something like page per session</a:t>
            </a:r>
          </a:p>
          <a:p>
            <a:r>
              <a:rPr lang="en-GB" sz="2800" dirty="0"/>
              <a:t>Two options:</a:t>
            </a:r>
          </a:p>
          <a:p>
            <a:pPr lvl="1"/>
            <a:r>
              <a:rPr lang="en-GB" sz="1800" dirty="0"/>
              <a:t>Hard code the Google Ads tag onto the site on to conversion pages</a:t>
            </a:r>
          </a:p>
          <a:p>
            <a:pPr lvl="1"/>
            <a:r>
              <a:rPr lang="en-GB" sz="1800" dirty="0"/>
              <a:t>Setting up a goal in Google Analytics and linking the two </a:t>
            </a:r>
            <a:r>
              <a:rPr lang="en-GB" sz="1800" dirty="0">
                <a:solidFill>
                  <a:schemeClr val="accent3"/>
                </a:solidFill>
              </a:rPr>
              <a:t>(preferred)</a:t>
            </a:r>
          </a:p>
          <a:p>
            <a:r>
              <a:rPr lang="en-GB" sz="2800" dirty="0"/>
              <a:t>Using this will allow you to optimise towards those conversions, with the system changing bids (above $2) if it thinks it’ll achieve your goal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A4DA0-AC5B-4C20-801B-8BD066278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1196752"/>
            <a:ext cx="4799896" cy="408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6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E97B-C3B7-481E-9DCA-4329EBA71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2623-1D24-411A-B221-BB42CFB4A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01687"/>
            <a:ext cx="8976360" cy="3823457"/>
          </a:xfrm>
        </p:spPr>
        <p:txBody>
          <a:bodyPr>
            <a:normAutofit/>
          </a:bodyPr>
          <a:lstStyle/>
          <a:p>
            <a:r>
              <a:rPr lang="en-GB" sz="2400" dirty="0"/>
              <a:t>Quality score is at the centre of all good account structures</a:t>
            </a:r>
          </a:p>
          <a:p>
            <a:r>
              <a:rPr lang="en-GB" sz="2400" dirty="0"/>
              <a:t>Score from 1-10</a:t>
            </a:r>
          </a:p>
          <a:p>
            <a:r>
              <a:rPr lang="en-GB" sz="2400" b="1" dirty="0"/>
              <a:t>Scores for grant accounts must be a minimum of 3</a:t>
            </a:r>
          </a:p>
          <a:p>
            <a:r>
              <a:rPr lang="en-GB" sz="2400" dirty="0"/>
              <a:t>Measured on many factors, but key are:</a:t>
            </a:r>
          </a:p>
          <a:p>
            <a:pPr lvl="1"/>
            <a:r>
              <a:rPr lang="en-GB" sz="2000" dirty="0"/>
              <a:t>Est. CTR</a:t>
            </a:r>
          </a:p>
          <a:p>
            <a:pPr lvl="1"/>
            <a:r>
              <a:rPr lang="en-GB" sz="2000" dirty="0"/>
              <a:t>Ad relevancy</a:t>
            </a:r>
          </a:p>
          <a:p>
            <a:pPr lvl="1"/>
            <a:r>
              <a:rPr lang="en-GB" sz="2000" dirty="0"/>
              <a:t>Landing page experience</a:t>
            </a:r>
          </a:p>
          <a:p>
            <a:r>
              <a:rPr lang="en-GB" sz="2400" dirty="0"/>
              <a:t>We can see score for this in the interface, use to find improvement opportunities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B3905-A29B-4DD7-A6CC-4D6318F7A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57" y="4729683"/>
            <a:ext cx="2038350" cy="1457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4422B9-ED3E-4549-8CBA-4362076E2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4720158"/>
            <a:ext cx="3585964" cy="1424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952DA-508F-46C1-B9D6-7B2F56BC3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063" y="2492896"/>
            <a:ext cx="2351716" cy="381297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64D8E2-849D-4E4A-A112-E5201857FA89}"/>
              </a:ext>
            </a:extLst>
          </p:cNvPr>
          <p:cNvCxnSpPr/>
          <p:nvPr/>
        </p:nvCxnSpPr>
        <p:spPr>
          <a:xfrm>
            <a:off x="2783632" y="5373216"/>
            <a:ext cx="129614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734170-99B0-4430-9EED-B3F4F9404C07}"/>
              </a:ext>
            </a:extLst>
          </p:cNvPr>
          <p:cNvCxnSpPr/>
          <p:nvPr/>
        </p:nvCxnSpPr>
        <p:spPr>
          <a:xfrm>
            <a:off x="8112224" y="5301208"/>
            <a:ext cx="129614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8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6015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Keyword Ad Rank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3127" y="1191491"/>
            <a:ext cx="10658982" cy="1386245"/>
          </a:xfrm>
          <a:solidFill>
            <a:srgbClr val="00B050">
              <a:alpha val="28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FC63D7-786F-48FB-A3DF-DC57E91EEE42}"/>
              </a:ext>
            </a:extLst>
          </p:cNvPr>
          <p:cNvSpPr txBox="1"/>
          <p:nvPr/>
        </p:nvSpPr>
        <p:spPr>
          <a:xfrm>
            <a:off x="609600" y="1283854"/>
            <a:ext cx="10353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 rank is a  value that's used to determine your ad position (where ads are shown on a page) and whether your ads will display at all. Ad Rank is calculated using your bid amount, the components of Quality Score (expected click-through rate, ad relevance and landing page experience), and the expected impact of extensions and other ad formats.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37BDD9-A489-48B3-AA2D-1502B22E5532}"/>
              </a:ext>
            </a:extLst>
          </p:cNvPr>
          <p:cNvSpPr/>
          <p:nvPr/>
        </p:nvSpPr>
        <p:spPr>
          <a:xfrm>
            <a:off x="443127" y="1191491"/>
            <a:ext cx="101818" cy="13862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76484B-CFBE-40F4-AB21-D17E9198EF5C}"/>
              </a:ext>
            </a:extLst>
          </p:cNvPr>
          <p:cNvSpPr/>
          <p:nvPr/>
        </p:nvSpPr>
        <p:spPr>
          <a:xfrm>
            <a:off x="1847528" y="3573016"/>
            <a:ext cx="1889760" cy="1123406"/>
          </a:xfrm>
          <a:prstGeom prst="roundRect">
            <a:avLst/>
          </a:prstGeom>
          <a:solidFill>
            <a:srgbClr val="71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Ad Rank</a:t>
            </a:r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F1BB0264-50DA-4ADD-AF86-01801CD0FF83}"/>
              </a:ext>
            </a:extLst>
          </p:cNvPr>
          <p:cNvSpPr/>
          <p:nvPr/>
        </p:nvSpPr>
        <p:spPr>
          <a:xfrm>
            <a:off x="4085631" y="3901762"/>
            <a:ext cx="670561" cy="465911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DBBD38-7450-4711-A173-19FBC5BE253E}"/>
              </a:ext>
            </a:extLst>
          </p:cNvPr>
          <p:cNvSpPr/>
          <p:nvPr/>
        </p:nvSpPr>
        <p:spPr>
          <a:xfrm>
            <a:off x="5104535" y="3278507"/>
            <a:ext cx="1741714" cy="1593668"/>
          </a:xfrm>
          <a:prstGeom prst="ellipse">
            <a:avLst/>
          </a:prstGeom>
          <a:solidFill>
            <a:srgbClr val="B6D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CPC Bid</a:t>
            </a: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07183156-490C-4DB3-B04F-17BAA020AF37}"/>
              </a:ext>
            </a:extLst>
          </p:cNvPr>
          <p:cNvSpPr/>
          <p:nvPr/>
        </p:nvSpPr>
        <p:spPr>
          <a:xfrm>
            <a:off x="7172238" y="3764604"/>
            <a:ext cx="827314" cy="740229"/>
          </a:xfrm>
          <a:prstGeom prst="mathMultipl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4F410-C6F6-4DCB-95AE-E7B668BA690D}"/>
              </a:ext>
            </a:extLst>
          </p:cNvPr>
          <p:cNvSpPr/>
          <p:nvPr/>
        </p:nvSpPr>
        <p:spPr>
          <a:xfrm>
            <a:off x="8325541" y="3278507"/>
            <a:ext cx="1741714" cy="15936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Quality Score</a:t>
            </a:r>
          </a:p>
        </p:txBody>
      </p:sp>
    </p:spTree>
    <p:extLst>
      <p:ext uri="{BB962C8B-B14F-4D97-AF65-F5344CB8AC3E}">
        <p14:creationId xmlns:p14="http://schemas.microsoft.com/office/powerpoint/2010/main" val="20452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earchStar">
      <a:dk1>
        <a:srgbClr val="3D3D3F"/>
      </a:dk1>
      <a:lt1>
        <a:sysClr val="window" lastClr="FFFFFF"/>
      </a:lt1>
      <a:dk2>
        <a:srgbClr val="000000"/>
      </a:dk2>
      <a:lt2>
        <a:srgbClr val="ECECED"/>
      </a:lt2>
      <a:accent1>
        <a:srgbClr val="FF0031"/>
      </a:accent1>
      <a:accent2>
        <a:srgbClr val="37CECD"/>
      </a:accent2>
      <a:accent3>
        <a:srgbClr val="6BE361"/>
      </a:accent3>
      <a:accent4>
        <a:srgbClr val="FF7D3A"/>
      </a:accent4>
      <a:accent5>
        <a:srgbClr val="FFD200"/>
      </a:accent5>
      <a:accent6>
        <a:srgbClr val="9300FF"/>
      </a:accent6>
      <a:hlink>
        <a:srgbClr val="3D3D3F"/>
      </a:hlink>
      <a:folHlink>
        <a:srgbClr val="000000"/>
      </a:folHlink>
    </a:clrScheme>
    <a:fontScheme name="SearchStar">
      <a:majorFont>
        <a:latin typeface="Boing"/>
        <a:ea typeface=""/>
        <a:cs typeface=""/>
      </a:majorFont>
      <a:minorFont>
        <a:latin typeface="Aktiv Grotesk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E879C400-0072-4573-9CDF-764ADC3051C0}" vid="{628E31BF-93B5-4F0D-8E84-3BE19418A8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Proposals</Template>
  <TotalTime>3464</TotalTime>
  <Words>950</Words>
  <Application>Microsoft Office PowerPoint</Application>
  <PresentationFormat>Widescreen</PresentationFormat>
  <Paragraphs>125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Aktiv Grotesk Light</vt:lpstr>
      <vt:lpstr>Aktiv Grotesk Medium</vt:lpstr>
      <vt:lpstr>Arial</vt:lpstr>
      <vt:lpstr>Boing</vt:lpstr>
      <vt:lpstr>Calibri</vt:lpstr>
      <vt:lpstr>Office Theme</vt:lpstr>
      <vt:lpstr>PowerPoint Presentation</vt:lpstr>
      <vt:lpstr>Hello!</vt:lpstr>
      <vt:lpstr>What is Google Grants?</vt:lpstr>
      <vt:lpstr>The Essentials</vt:lpstr>
      <vt:lpstr>New Criteria </vt:lpstr>
      <vt:lpstr>$2 Max Bid Or Not?</vt:lpstr>
      <vt:lpstr>Conversion Tracking</vt:lpstr>
      <vt:lpstr>Quality Score</vt:lpstr>
      <vt:lpstr>Keyword Ad Rank</vt:lpstr>
      <vt:lpstr>Keywords</vt:lpstr>
      <vt:lpstr>Importance of Relevancy</vt:lpstr>
      <vt:lpstr>Account Structure Stipulations</vt:lpstr>
      <vt:lpstr>7 Top Tips</vt:lpstr>
      <vt:lpstr>1. Make Use Of All Ad Extensions</vt:lpstr>
      <vt:lpstr>2. Long Tail &amp; Broad Keywords</vt:lpstr>
      <vt:lpstr>3. Best Practice Ad Copy</vt:lpstr>
      <vt:lpstr>4. Multiple conversions</vt:lpstr>
      <vt:lpstr>5. Trial a DSA Campaign</vt:lpstr>
      <vt:lpstr>6. Campaign Themes</vt:lpstr>
      <vt:lpstr>7. Landing Pages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[CLIENT NAME]</dc:title>
  <dc:creator>Amy Budd</dc:creator>
  <cp:lastModifiedBy>Jo Phillips</cp:lastModifiedBy>
  <cp:revision>182</cp:revision>
  <dcterms:created xsi:type="dcterms:W3CDTF">2018-09-12T12:24:59Z</dcterms:created>
  <dcterms:modified xsi:type="dcterms:W3CDTF">2018-11-23T17:03:54Z</dcterms:modified>
</cp:coreProperties>
</file>