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null)" ContentType="image/x-em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media/image4.jpg" ContentType="image/jpeg"/>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theme/theme10.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3.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7.jpg" ContentType="image/jpeg"/>
  <Override PartName="/ppt/media/image18.jpg" ContentType="image/jpeg"/>
  <Override PartName="/ppt/media/image19.jpg" ContentType="image/jpeg"/>
  <Override PartName="/ppt/media/image20.jpg" ContentType="image/jpeg"/>
  <Override PartName="/ppt/media/image21.jpg" ContentType="image/jpeg"/>
  <Override PartName="/ppt/media/image22.jpg" ContentType="image/jpeg"/>
  <Override PartName="/ppt/media/image25.jpg" ContentType="image/jpe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26.jpg" ContentType="image/jpeg"/>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 id="2147483662" r:id="rId3"/>
    <p:sldMasterId id="2147483666" r:id="rId4"/>
    <p:sldMasterId id="2147483672" r:id="rId5"/>
    <p:sldMasterId id="2147483681" r:id="rId6"/>
    <p:sldMasterId id="2147483686" r:id="rId7"/>
    <p:sldMasterId id="2147483691" r:id="rId8"/>
    <p:sldMasterId id="2147483697" r:id="rId9"/>
    <p:sldMasterId id="2147483699" r:id="rId10"/>
    <p:sldMasterId id="2147483703" r:id="rId11"/>
  </p:sldMasterIdLst>
  <p:notesMasterIdLst>
    <p:notesMasterId r:id="rId29"/>
  </p:notesMasterIdLst>
  <p:sldIdLst>
    <p:sldId id="259" r:id="rId12"/>
    <p:sldId id="262" r:id="rId13"/>
    <p:sldId id="263" r:id="rId14"/>
    <p:sldId id="279" r:id="rId15"/>
    <p:sldId id="277" r:id="rId16"/>
    <p:sldId id="280" r:id="rId17"/>
    <p:sldId id="264" r:id="rId18"/>
    <p:sldId id="270" r:id="rId19"/>
    <p:sldId id="265" r:id="rId20"/>
    <p:sldId id="284" r:id="rId21"/>
    <p:sldId id="286" r:id="rId22"/>
    <p:sldId id="287" r:id="rId23"/>
    <p:sldId id="266" r:id="rId24"/>
    <p:sldId id="282" r:id="rId25"/>
    <p:sldId id="281" r:id="rId26"/>
    <p:sldId id="275" r:id="rId27"/>
    <p:sldId id="274" r:id="rId28"/>
  </p:sldIdLst>
  <p:sldSz cx="10691813" cy="7559675"/>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09" autoAdjust="0"/>
    <p:restoredTop sz="94643"/>
  </p:normalViewPr>
  <p:slideViewPr>
    <p:cSldViewPr snapToGrid="0" snapToObjects="1">
      <p:cViewPr varScale="1">
        <p:scale>
          <a:sx n="58" d="100"/>
          <a:sy n="58" d="100"/>
        </p:scale>
        <p:origin x="1530" y="21"/>
      </p:cViewPr>
      <p:guideLst/>
    </p:cSldViewPr>
  </p:slideViewPr>
  <p:notesTextViewPr>
    <p:cViewPr>
      <p:scale>
        <a:sx n="1" d="1"/>
        <a:sy n="1" d="1"/>
      </p:scale>
      <p:origin x="0" y="0"/>
    </p:cViewPr>
  </p:notesTextViewPr>
  <p:notesViewPr>
    <p:cSldViewPr snapToGrid="0" snapToObjects="1" showGuides="1">
      <p:cViewPr varScale="1">
        <p:scale>
          <a:sx n="166" d="100"/>
          <a:sy n="166" d="100"/>
        </p:scale>
        <p:origin x="27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C3AFA5-8509-4445-AAD8-034BDC8EB63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6EA45E7D-9BE8-4FC6-9D97-D291489C826C}">
      <dgm:prSet phldrT="[Text]" custT="1"/>
      <dgm:spPr/>
      <dgm:t>
        <a:bodyPr/>
        <a:lstStyle/>
        <a:p>
          <a:endParaRPr lang="en-GB" sz="1500" dirty="0"/>
        </a:p>
        <a:p>
          <a:r>
            <a:rPr lang="en-GB" sz="1200" dirty="0"/>
            <a:t>2015</a:t>
          </a:r>
        </a:p>
        <a:p>
          <a:r>
            <a:rPr lang="en-GB" sz="1200" dirty="0"/>
            <a:t>Identified shared challenge</a:t>
          </a:r>
        </a:p>
      </dgm:t>
    </dgm:pt>
    <dgm:pt modelId="{E7CD98BB-C687-44A2-9B6C-36B72ABAA262}" type="parTrans" cxnId="{8F5BB415-BDF1-4DDE-A650-9FD1CF28262B}">
      <dgm:prSet/>
      <dgm:spPr/>
      <dgm:t>
        <a:bodyPr/>
        <a:lstStyle/>
        <a:p>
          <a:endParaRPr lang="en-GB"/>
        </a:p>
      </dgm:t>
    </dgm:pt>
    <dgm:pt modelId="{239E029F-734A-4184-84E9-8B3EF715CD50}" type="sibTrans" cxnId="{8F5BB415-BDF1-4DDE-A650-9FD1CF28262B}">
      <dgm:prSet/>
      <dgm:spPr/>
      <dgm:t>
        <a:bodyPr/>
        <a:lstStyle/>
        <a:p>
          <a:endParaRPr lang="en-GB"/>
        </a:p>
      </dgm:t>
    </dgm:pt>
    <dgm:pt modelId="{C8D59E09-5920-4924-8022-4ED7FE12A0D3}">
      <dgm:prSet phldrT="[Text]"/>
      <dgm:spPr/>
      <dgm:t>
        <a:bodyPr/>
        <a:lstStyle/>
        <a:p>
          <a:r>
            <a:rPr lang="en-GB" dirty="0">
              <a:solidFill>
                <a:schemeClr val="accent2"/>
              </a:solidFill>
            </a:rPr>
            <a:t>Recruitment</a:t>
          </a:r>
        </a:p>
      </dgm:t>
    </dgm:pt>
    <dgm:pt modelId="{3F1F173F-262B-4048-958F-0D7C1889BA9B}" type="parTrans" cxnId="{E62235B9-45EB-4097-8255-12A19CF861C0}">
      <dgm:prSet/>
      <dgm:spPr/>
      <dgm:t>
        <a:bodyPr/>
        <a:lstStyle/>
        <a:p>
          <a:endParaRPr lang="en-GB"/>
        </a:p>
      </dgm:t>
    </dgm:pt>
    <dgm:pt modelId="{E346B071-6B8A-4777-B17D-4C1E881FB4EF}" type="sibTrans" cxnId="{E62235B9-45EB-4097-8255-12A19CF861C0}">
      <dgm:prSet/>
      <dgm:spPr/>
      <dgm:t>
        <a:bodyPr/>
        <a:lstStyle/>
        <a:p>
          <a:endParaRPr lang="en-GB"/>
        </a:p>
      </dgm:t>
    </dgm:pt>
    <dgm:pt modelId="{22674C4A-02B1-49D5-A402-4C83D0122952}">
      <dgm:prSet phldrT="[Text]" custT="1"/>
      <dgm:spPr/>
      <dgm:t>
        <a:bodyPr/>
        <a:lstStyle/>
        <a:p>
          <a:endParaRPr lang="en-GB" sz="1500" dirty="0"/>
        </a:p>
        <a:p>
          <a:r>
            <a:rPr lang="en-GB" sz="1200" dirty="0"/>
            <a:t>2016</a:t>
          </a:r>
        </a:p>
        <a:p>
          <a:r>
            <a:rPr lang="en-GB" sz="1200" dirty="0"/>
            <a:t>Stakeholder engagement</a:t>
          </a:r>
        </a:p>
      </dgm:t>
    </dgm:pt>
    <dgm:pt modelId="{C8F07A38-BE0D-4D33-8B93-0DB334F32841}" type="parTrans" cxnId="{F4EADDB7-2423-4F2F-9D3F-2113702C1B45}">
      <dgm:prSet/>
      <dgm:spPr/>
      <dgm:t>
        <a:bodyPr/>
        <a:lstStyle/>
        <a:p>
          <a:endParaRPr lang="en-GB"/>
        </a:p>
      </dgm:t>
    </dgm:pt>
    <dgm:pt modelId="{263D4641-44A0-4F80-ACC3-F5FA0E410C0C}" type="sibTrans" cxnId="{F4EADDB7-2423-4F2F-9D3F-2113702C1B45}">
      <dgm:prSet/>
      <dgm:spPr/>
      <dgm:t>
        <a:bodyPr/>
        <a:lstStyle/>
        <a:p>
          <a:endParaRPr lang="en-GB"/>
        </a:p>
      </dgm:t>
    </dgm:pt>
    <dgm:pt modelId="{C0FE4805-97CC-4144-A9B7-2BFC76CDE86F}">
      <dgm:prSet phldrT="[Text]"/>
      <dgm:spPr/>
      <dgm:t>
        <a:bodyPr/>
        <a:lstStyle/>
        <a:p>
          <a:r>
            <a:rPr lang="en-GB" dirty="0">
              <a:solidFill>
                <a:schemeClr val="accent2"/>
              </a:solidFill>
            </a:rPr>
            <a:t>Successful application to Burdett Trust for Nursing for financial support</a:t>
          </a:r>
        </a:p>
      </dgm:t>
    </dgm:pt>
    <dgm:pt modelId="{355697A7-9083-4E84-B395-D06B6B810D99}" type="parTrans" cxnId="{69D120DC-0345-49C3-B939-B51E449634DC}">
      <dgm:prSet/>
      <dgm:spPr/>
      <dgm:t>
        <a:bodyPr/>
        <a:lstStyle/>
        <a:p>
          <a:endParaRPr lang="en-GB"/>
        </a:p>
      </dgm:t>
    </dgm:pt>
    <dgm:pt modelId="{C2E6BBC6-1FF2-4769-B7CF-0D5A2098CDEF}" type="sibTrans" cxnId="{69D120DC-0345-49C3-B939-B51E449634DC}">
      <dgm:prSet/>
      <dgm:spPr/>
      <dgm:t>
        <a:bodyPr/>
        <a:lstStyle/>
        <a:p>
          <a:endParaRPr lang="en-GB"/>
        </a:p>
      </dgm:t>
    </dgm:pt>
    <dgm:pt modelId="{6BFC08B2-6A46-43A0-BC36-3B136B1B4317}">
      <dgm:prSet phldrT="[Text]" custT="1"/>
      <dgm:spPr/>
      <dgm:t>
        <a:bodyPr/>
        <a:lstStyle/>
        <a:p>
          <a:endParaRPr lang="en-GB" sz="1500" dirty="0"/>
        </a:p>
        <a:p>
          <a:r>
            <a:rPr lang="en-GB" sz="1200" dirty="0"/>
            <a:t>2017</a:t>
          </a:r>
        </a:p>
        <a:p>
          <a:r>
            <a:rPr lang="en-GB" sz="1200" dirty="0"/>
            <a:t>Project commenced</a:t>
          </a:r>
        </a:p>
      </dgm:t>
    </dgm:pt>
    <dgm:pt modelId="{716A6185-8D83-47DC-A286-7C7DDA0EA725}" type="parTrans" cxnId="{79CC4EA0-B22B-439D-A7F6-4AFC58FD017F}">
      <dgm:prSet/>
      <dgm:spPr/>
      <dgm:t>
        <a:bodyPr/>
        <a:lstStyle/>
        <a:p>
          <a:endParaRPr lang="en-GB"/>
        </a:p>
      </dgm:t>
    </dgm:pt>
    <dgm:pt modelId="{BBCD8F33-D5F8-4E2A-BE2B-B63D64608580}" type="sibTrans" cxnId="{79CC4EA0-B22B-439D-A7F6-4AFC58FD017F}">
      <dgm:prSet/>
      <dgm:spPr/>
      <dgm:t>
        <a:bodyPr/>
        <a:lstStyle/>
        <a:p>
          <a:endParaRPr lang="en-GB"/>
        </a:p>
      </dgm:t>
    </dgm:pt>
    <dgm:pt modelId="{A0429034-0A88-4D15-A3EA-BEA8B0B4626C}">
      <dgm:prSet phldrT="[Text]"/>
      <dgm:spPr/>
      <dgm:t>
        <a:bodyPr/>
        <a:lstStyle/>
        <a:p>
          <a:r>
            <a:rPr lang="en-GB" dirty="0">
              <a:solidFill>
                <a:schemeClr val="accent2"/>
              </a:solidFill>
            </a:rPr>
            <a:t>Appointment of project manager</a:t>
          </a:r>
        </a:p>
      </dgm:t>
    </dgm:pt>
    <dgm:pt modelId="{B9ABC7C4-C36F-42B1-BE3C-4275CDC7067D}" type="parTrans" cxnId="{4F3F1716-315E-44F1-AB11-D05CD5B9D902}">
      <dgm:prSet/>
      <dgm:spPr/>
      <dgm:t>
        <a:bodyPr/>
        <a:lstStyle/>
        <a:p>
          <a:endParaRPr lang="en-GB"/>
        </a:p>
      </dgm:t>
    </dgm:pt>
    <dgm:pt modelId="{0F772B2A-4AD0-4905-B910-5D9641DEA1AC}" type="sibTrans" cxnId="{4F3F1716-315E-44F1-AB11-D05CD5B9D902}">
      <dgm:prSet/>
      <dgm:spPr/>
      <dgm:t>
        <a:bodyPr/>
        <a:lstStyle/>
        <a:p>
          <a:endParaRPr lang="en-GB"/>
        </a:p>
      </dgm:t>
    </dgm:pt>
    <dgm:pt modelId="{857CBFA8-369F-469B-928E-6CF0DE960A53}">
      <dgm:prSet phldrT="[Text]"/>
      <dgm:spPr/>
      <dgm:t>
        <a:bodyPr/>
        <a:lstStyle/>
        <a:p>
          <a:r>
            <a:rPr lang="en-GB" dirty="0">
              <a:solidFill>
                <a:schemeClr val="accent2"/>
              </a:solidFill>
            </a:rPr>
            <a:t>Jan 2018 project commences</a:t>
          </a:r>
        </a:p>
      </dgm:t>
    </dgm:pt>
    <dgm:pt modelId="{E06926B9-AED8-4F89-A3D5-98F9E8EDA30C}" type="parTrans" cxnId="{427B8CA6-EF0F-47F3-9B92-3B78B3022CF0}">
      <dgm:prSet/>
      <dgm:spPr/>
      <dgm:t>
        <a:bodyPr/>
        <a:lstStyle/>
        <a:p>
          <a:endParaRPr lang="en-GB"/>
        </a:p>
      </dgm:t>
    </dgm:pt>
    <dgm:pt modelId="{7724BEC3-8042-4B66-A97E-3D51D5E501CB}" type="sibTrans" cxnId="{427B8CA6-EF0F-47F3-9B92-3B78B3022CF0}">
      <dgm:prSet/>
      <dgm:spPr/>
      <dgm:t>
        <a:bodyPr/>
        <a:lstStyle/>
        <a:p>
          <a:endParaRPr lang="en-GB"/>
        </a:p>
      </dgm:t>
    </dgm:pt>
    <dgm:pt modelId="{58D9F63A-3DEF-4FDB-A534-D73F36D20EE7}">
      <dgm:prSet phldrT="[Text]"/>
      <dgm:spPr/>
      <dgm:t>
        <a:bodyPr/>
        <a:lstStyle/>
        <a:p>
          <a:r>
            <a:rPr lang="en-GB" dirty="0">
              <a:solidFill>
                <a:schemeClr val="accent2"/>
              </a:solidFill>
            </a:rPr>
            <a:t>Retention</a:t>
          </a:r>
        </a:p>
      </dgm:t>
    </dgm:pt>
    <dgm:pt modelId="{0DD0C0FA-81B9-44CD-BD1F-34062B447501}" type="parTrans" cxnId="{B6330A6C-5277-4D64-A6D7-1A48A2D2BC68}">
      <dgm:prSet/>
      <dgm:spPr/>
      <dgm:t>
        <a:bodyPr/>
        <a:lstStyle/>
        <a:p>
          <a:endParaRPr lang="en-GB"/>
        </a:p>
      </dgm:t>
    </dgm:pt>
    <dgm:pt modelId="{CD2B5462-1F6D-4E40-8252-551008497C7F}" type="sibTrans" cxnId="{B6330A6C-5277-4D64-A6D7-1A48A2D2BC68}">
      <dgm:prSet/>
      <dgm:spPr/>
      <dgm:t>
        <a:bodyPr/>
        <a:lstStyle/>
        <a:p>
          <a:endParaRPr lang="en-GB"/>
        </a:p>
      </dgm:t>
    </dgm:pt>
    <dgm:pt modelId="{46BC6C9D-7F86-4491-8D53-39740E06CAE0}">
      <dgm:prSet phldrT="[Text]"/>
      <dgm:spPr/>
      <dgm:t>
        <a:bodyPr/>
        <a:lstStyle/>
        <a:p>
          <a:r>
            <a:rPr lang="en-GB" dirty="0">
              <a:solidFill>
                <a:schemeClr val="accent2"/>
              </a:solidFill>
            </a:rPr>
            <a:t>Resilience</a:t>
          </a:r>
        </a:p>
      </dgm:t>
    </dgm:pt>
    <dgm:pt modelId="{7BC231F4-C18B-413A-A16E-F43927799494}" type="parTrans" cxnId="{263C9347-82A8-4364-84FA-F3CA9442BCEF}">
      <dgm:prSet/>
      <dgm:spPr/>
      <dgm:t>
        <a:bodyPr/>
        <a:lstStyle/>
        <a:p>
          <a:endParaRPr lang="en-GB"/>
        </a:p>
      </dgm:t>
    </dgm:pt>
    <dgm:pt modelId="{D7EA0401-5E85-477D-A515-6FE0ECB377D9}" type="sibTrans" cxnId="{263C9347-82A8-4364-84FA-F3CA9442BCEF}">
      <dgm:prSet/>
      <dgm:spPr/>
      <dgm:t>
        <a:bodyPr/>
        <a:lstStyle/>
        <a:p>
          <a:endParaRPr lang="en-GB"/>
        </a:p>
      </dgm:t>
    </dgm:pt>
    <dgm:pt modelId="{3953687C-F3E8-4D2B-A68B-52DD4EBB2897}">
      <dgm:prSet phldrT="[Text]"/>
      <dgm:spPr/>
      <dgm:t>
        <a:bodyPr/>
        <a:lstStyle/>
        <a:p>
          <a:r>
            <a:rPr lang="en-GB" dirty="0">
              <a:solidFill>
                <a:schemeClr val="accent2"/>
              </a:solidFill>
            </a:rPr>
            <a:t>Impact on care for children and families</a:t>
          </a:r>
        </a:p>
      </dgm:t>
    </dgm:pt>
    <dgm:pt modelId="{E8842D90-74E6-4C53-9383-1D0143C7A124}" type="parTrans" cxnId="{6E112CF6-B18F-41A7-9FEA-A8C1AD8502E3}">
      <dgm:prSet/>
      <dgm:spPr/>
      <dgm:t>
        <a:bodyPr/>
        <a:lstStyle/>
        <a:p>
          <a:endParaRPr lang="en-GB"/>
        </a:p>
      </dgm:t>
    </dgm:pt>
    <dgm:pt modelId="{5D624676-6195-498B-B8A2-5F7F8EF58EB3}" type="sibTrans" cxnId="{6E112CF6-B18F-41A7-9FEA-A8C1AD8502E3}">
      <dgm:prSet/>
      <dgm:spPr/>
      <dgm:t>
        <a:bodyPr/>
        <a:lstStyle/>
        <a:p>
          <a:endParaRPr lang="en-GB"/>
        </a:p>
      </dgm:t>
    </dgm:pt>
    <dgm:pt modelId="{5BE74038-96B2-4384-83E8-CFA14C43B80B}">
      <dgm:prSet phldrT="[Text]"/>
      <dgm:spPr/>
      <dgm:t>
        <a:bodyPr/>
        <a:lstStyle/>
        <a:p>
          <a:r>
            <a:rPr lang="en-GB" dirty="0">
              <a:solidFill>
                <a:schemeClr val="accent2"/>
              </a:solidFill>
            </a:rPr>
            <a:t>Contacted stakeholders across London</a:t>
          </a:r>
        </a:p>
      </dgm:t>
    </dgm:pt>
    <dgm:pt modelId="{A3980943-3B98-4049-88F5-E130808235B8}" type="parTrans" cxnId="{25BEF143-E1BB-4DFD-9126-871FADCBAF55}">
      <dgm:prSet/>
      <dgm:spPr/>
      <dgm:t>
        <a:bodyPr/>
        <a:lstStyle/>
        <a:p>
          <a:endParaRPr lang="en-GB"/>
        </a:p>
      </dgm:t>
    </dgm:pt>
    <dgm:pt modelId="{947C8F6E-F1EF-4D3C-B169-943ED1AD7DFB}" type="sibTrans" cxnId="{25BEF143-E1BB-4DFD-9126-871FADCBAF55}">
      <dgm:prSet/>
      <dgm:spPr/>
      <dgm:t>
        <a:bodyPr/>
        <a:lstStyle/>
        <a:p>
          <a:endParaRPr lang="en-GB"/>
        </a:p>
      </dgm:t>
    </dgm:pt>
    <dgm:pt modelId="{75C7AD60-6DE9-41FD-A8D5-10E157399CE4}">
      <dgm:prSet phldrT="[Text]"/>
      <dgm:spPr/>
      <dgm:t>
        <a:bodyPr/>
        <a:lstStyle/>
        <a:p>
          <a:r>
            <a:rPr lang="en-GB" dirty="0">
              <a:solidFill>
                <a:schemeClr val="accent2"/>
              </a:solidFill>
            </a:rPr>
            <a:t>Identified aims and objectives</a:t>
          </a:r>
        </a:p>
      </dgm:t>
    </dgm:pt>
    <dgm:pt modelId="{9F82AD48-BD42-4239-8413-67B07A7268E4}" type="parTrans" cxnId="{B7A34617-DE76-486E-94C5-EE1560EDD147}">
      <dgm:prSet/>
      <dgm:spPr/>
      <dgm:t>
        <a:bodyPr/>
        <a:lstStyle/>
        <a:p>
          <a:endParaRPr lang="en-GB"/>
        </a:p>
      </dgm:t>
    </dgm:pt>
    <dgm:pt modelId="{1A84DA68-4520-402A-9D2A-B0E1D0281CE5}" type="sibTrans" cxnId="{B7A34617-DE76-486E-94C5-EE1560EDD147}">
      <dgm:prSet/>
      <dgm:spPr/>
      <dgm:t>
        <a:bodyPr/>
        <a:lstStyle/>
        <a:p>
          <a:endParaRPr lang="en-GB"/>
        </a:p>
      </dgm:t>
    </dgm:pt>
    <dgm:pt modelId="{02385B26-C7ED-4EC2-B733-71DDB58B74D6}" type="pres">
      <dgm:prSet presAssocID="{FDC3AFA5-8509-4445-AAD8-034BDC8EB63B}" presName="linearFlow" presStyleCnt="0">
        <dgm:presLayoutVars>
          <dgm:dir/>
          <dgm:animLvl val="lvl"/>
          <dgm:resizeHandles val="exact"/>
        </dgm:presLayoutVars>
      </dgm:prSet>
      <dgm:spPr/>
      <dgm:t>
        <a:bodyPr/>
        <a:lstStyle/>
        <a:p>
          <a:endParaRPr lang="en-GB"/>
        </a:p>
      </dgm:t>
    </dgm:pt>
    <dgm:pt modelId="{A631D41D-32A6-4EE5-B3F9-7C6A8810F3A1}" type="pres">
      <dgm:prSet presAssocID="{6EA45E7D-9BE8-4FC6-9D97-D291489C826C}" presName="composite" presStyleCnt="0"/>
      <dgm:spPr/>
    </dgm:pt>
    <dgm:pt modelId="{D6FF1C9E-2F1B-41CE-897C-C16887B6E84D}" type="pres">
      <dgm:prSet presAssocID="{6EA45E7D-9BE8-4FC6-9D97-D291489C826C}" presName="parentText" presStyleLbl="alignNode1" presStyleIdx="0" presStyleCnt="3">
        <dgm:presLayoutVars>
          <dgm:chMax val="1"/>
          <dgm:bulletEnabled val="1"/>
        </dgm:presLayoutVars>
      </dgm:prSet>
      <dgm:spPr/>
      <dgm:t>
        <a:bodyPr/>
        <a:lstStyle/>
        <a:p>
          <a:endParaRPr lang="en-GB"/>
        </a:p>
      </dgm:t>
    </dgm:pt>
    <dgm:pt modelId="{5605B079-3428-49C3-B8BE-5D711F447009}" type="pres">
      <dgm:prSet presAssocID="{6EA45E7D-9BE8-4FC6-9D97-D291489C826C}" presName="descendantText" presStyleLbl="alignAcc1" presStyleIdx="0" presStyleCnt="3" custLinFactNeighborX="0" custLinFactNeighborY="66">
        <dgm:presLayoutVars>
          <dgm:bulletEnabled val="1"/>
        </dgm:presLayoutVars>
      </dgm:prSet>
      <dgm:spPr/>
      <dgm:t>
        <a:bodyPr/>
        <a:lstStyle/>
        <a:p>
          <a:endParaRPr lang="en-GB"/>
        </a:p>
      </dgm:t>
    </dgm:pt>
    <dgm:pt modelId="{ED82B6D1-5477-4214-ACA7-9D8417015917}" type="pres">
      <dgm:prSet presAssocID="{239E029F-734A-4184-84E9-8B3EF715CD50}" presName="sp" presStyleCnt="0"/>
      <dgm:spPr/>
    </dgm:pt>
    <dgm:pt modelId="{FA7C4065-1082-4835-8125-99D897B13D12}" type="pres">
      <dgm:prSet presAssocID="{22674C4A-02B1-49D5-A402-4C83D0122952}" presName="composite" presStyleCnt="0"/>
      <dgm:spPr/>
    </dgm:pt>
    <dgm:pt modelId="{1C3578C3-3281-4878-8F0B-33187AA79471}" type="pres">
      <dgm:prSet presAssocID="{22674C4A-02B1-49D5-A402-4C83D0122952}" presName="parentText" presStyleLbl="alignNode1" presStyleIdx="1" presStyleCnt="3">
        <dgm:presLayoutVars>
          <dgm:chMax val="1"/>
          <dgm:bulletEnabled val="1"/>
        </dgm:presLayoutVars>
      </dgm:prSet>
      <dgm:spPr/>
      <dgm:t>
        <a:bodyPr/>
        <a:lstStyle/>
        <a:p>
          <a:endParaRPr lang="en-GB"/>
        </a:p>
      </dgm:t>
    </dgm:pt>
    <dgm:pt modelId="{1F3ADC60-DC87-410C-9203-62B7EFCA3300}" type="pres">
      <dgm:prSet presAssocID="{22674C4A-02B1-49D5-A402-4C83D0122952}" presName="descendantText" presStyleLbl="alignAcc1" presStyleIdx="1" presStyleCnt="3">
        <dgm:presLayoutVars>
          <dgm:bulletEnabled val="1"/>
        </dgm:presLayoutVars>
      </dgm:prSet>
      <dgm:spPr/>
      <dgm:t>
        <a:bodyPr/>
        <a:lstStyle/>
        <a:p>
          <a:endParaRPr lang="en-GB"/>
        </a:p>
      </dgm:t>
    </dgm:pt>
    <dgm:pt modelId="{070C0D3E-6C9E-4EE4-B7C8-BADE7A3AD480}" type="pres">
      <dgm:prSet presAssocID="{263D4641-44A0-4F80-ACC3-F5FA0E410C0C}" presName="sp" presStyleCnt="0"/>
      <dgm:spPr/>
    </dgm:pt>
    <dgm:pt modelId="{42B6D559-0B82-4330-BD99-F0EA246AF43C}" type="pres">
      <dgm:prSet presAssocID="{6BFC08B2-6A46-43A0-BC36-3B136B1B4317}" presName="composite" presStyleCnt="0"/>
      <dgm:spPr/>
    </dgm:pt>
    <dgm:pt modelId="{B3F9812D-2374-4DC4-AF57-D3ADFA685AA3}" type="pres">
      <dgm:prSet presAssocID="{6BFC08B2-6A46-43A0-BC36-3B136B1B4317}" presName="parentText" presStyleLbl="alignNode1" presStyleIdx="2" presStyleCnt="3">
        <dgm:presLayoutVars>
          <dgm:chMax val="1"/>
          <dgm:bulletEnabled val="1"/>
        </dgm:presLayoutVars>
      </dgm:prSet>
      <dgm:spPr/>
      <dgm:t>
        <a:bodyPr/>
        <a:lstStyle/>
        <a:p>
          <a:endParaRPr lang="en-GB"/>
        </a:p>
      </dgm:t>
    </dgm:pt>
    <dgm:pt modelId="{F404F48A-4B72-41DA-83E4-44526620BB1F}" type="pres">
      <dgm:prSet presAssocID="{6BFC08B2-6A46-43A0-BC36-3B136B1B4317}" presName="descendantText" presStyleLbl="alignAcc1" presStyleIdx="2" presStyleCnt="3">
        <dgm:presLayoutVars>
          <dgm:bulletEnabled val="1"/>
        </dgm:presLayoutVars>
      </dgm:prSet>
      <dgm:spPr/>
      <dgm:t>
        <a:bodyPr/>
        <a:lstStyle/>
        <a:p>
          <a:endParaRPr lang="en-GB"/>
        </a:p>
      </dgm:t>
    </dgm:pt>
  </dgm:ptLst>
  <dgm:cxnLst>
    <dgm:cxn modelId="{478368A7-73F5-4C14-AC83-AD2804083311}" type="presOf" srcId="{C8D59E09-5920-4924-8022-4ED7FE12A0D3}" destId="{5605B079-3428-49C3-B8BE-5D711F447009}" srcOrd="0" destOrd="0" presId="urn:microsoft.com/office/officeart/2005/8/layout/chevron2"/>
    <dgm:cxn modelId="{7146C06C-7555-466A-BB7E-7F0924C05A51}" type="presOf" srcId="{857CBFA8-369F-469B-928E-6CF0DE960A53}" destId="{F404F48A-4B72-41DA-83E4-44526620BB1F}" srcOrd="0" destOrd="1" presId="urn:microsoft.com/office/officeart/2005/8/layout/chevron2"/>
    <dgm:cxn modelId="{25BEF143-E1BB-4DFD-9126-871FADCBAF55}" srcId="{22674C4A-02B1-49D5-A402-4C83D0122952}" destId="{5BE74038-96B2-4384-83E8-CFA14C43B80B}" srcOrd="0" destOrd="0" parTransId="{A3980943-3B98-4049-88F5-E130808235B8}" sibTransId="{947C8F6E-F1EF-4D3C-B169-943ED1AD7DFB}"/>
    <dgm:cxn modelId="{B384F091-0B25-4853-B4F3-B1F3130BEA2E}" type="presOf" srcId="{75C7AD60-6DE9-41FD-A8D5-10E157399CE4}" destId="{1F3ADC60-DC87-410C-9203-62B7EFCA3300}" srcOrd="0" destOrd="1" presId="urn:microsoft.com/office/officeart/2005/8/layout/chevron2"/>
    <dgm:cxn modelId="{E62235B9-45EB-4097-8255-12A19CF861C0}" srcId="{6EA45E7D-9BE8-4FC6-9D97-D291489C826C}" destId="{C8D59E09-5920-4924-8022-4ED7FE12A0D3}" srcOrd="0" destOrd="0" parTransId="{3F1F173F-262B-4048-958F-0D7C1889BA9B}" sibTransId="{E346B071-6B8A-4777-B17D-4C1E881FB4EF}"/>
    <dgm:cxn modelId="{D3DF4D8F-B399-428C-87C9-F03D172C56C4}" type="presOf" srcId="{58D9F63A-3DEF-4FDB-A534-D73F36D20EE7}" destId="{5605B079-3428-49C3-B8BE-5D711F447009}" srcOrd="0" destOrd="1" presId="urn:microsoft.com/office/officeart/2005/8/layout/chevron2"/>
    <dgm:cxn modelId="{2EAABB74-43E0-4C01-B25A-0B5134858996}" type="presOf" srcId="{3953687C-F3E8-4D2B-A68B-52DD4EBB2897}" destId="{5605B079-3428-49C3-B8BE-5D711F447009}" srcOrd="0" destOrd="3" presId="urn:microsoft.com/office/officeart/2005/8/layout/chevron2"/>
    <dgm:cxn modelId="{263C9347-82A8-4364-84FA-F3CA9442BCEF}" srcId="{6EA45E7D-9BE8-4FC6-9D97-D291489C826C}" destId="{46BC6C9D-7F86-4491-8D53-39740E06CAE0}" srcOrd="2" destOrd="0" parTransId="{7BC231F4-C18B-413A-A16E-F43927799494}" sibTransId="{D7EA0401-5E85-477D-A515-6FE0ECB377D9}"/>
    <dgm:cxn modelId="{F4EADDB7-2423-4F2F-9D3F-2113702C1B45}" srcId="{FDC3AFA5-8509-4445-AAD8-034BDC8EB63B}" destId="{22674C4A-02B1-49D5-A402-4C83D0122952}" srcOrd="1" destOrd="0" parTransId="{C8F07A38-BE0D-4D33-8B93-0DB334F32841}" sibTransId="{263D4641-44A0-4F80-ACC3-F5FA0E410C0C}"/>
    <dgm:cxn modelId="{058BF144-042E-4E21-BFFF-6D97BCAADA16}" type="presOf" srcId="{6EA45E7D-9BE8-4FC6-9D97-D291489C826C}" destId="{D6FF1C9E-2F1B-41CE-897C-C16887B6E84D}" srcOrd="0" destOrd="0" presId="urn:microsoft.com/office/officeart/2005/8/layout/chevron2"/>
    <dgm:cxn modelId="{B7A34617-DE76-486E-94C5-EE1560EDD147}" srcId="{22674C4A-02B1-49D5-A402-4C83D0122952}" destId="{75C7AD60-6DE9-41FD-A8D5-10E157399CE4}" srcOrd="1" destOrd="0" parTransId="{9F82AD48-BD42-4239-8413-67B07A7268E4}" sibTransId="{1A84DA68-4520-402A-9D2A-B0E1D0281CE5}"/>
    <dgm:cxn modelId="{6C8CB7AB-E4A0-4DE6-82F7-216487ED9F71}" type="presOf" srcId="{22674C4A-02B1-49D5-A402-4C83D0122952}" destId="{1C3578C3-3281-4878-8F0B-33187AA79471}" srcOrd="0" destOrd="0" presId="urn:microsoft.com/office/officeart/2005/8/layout/chevron2"/>
    <dgm:cxn modelId="{427B8CA6-EF0F-47F3-9B92-3B78B3022CF0}" srcId="{6BFC08B2-6A46-43A0-BC36-3B136B1B4317}" destId="{857CBFA8-369F-469B-928E-6CF0DE960A53}" srcOrd="1" destOrd="0" parTransId="{E06926B9-AED8-4F89-A3D5-98F9E8EDA30C}" sibTransId="{7724BEC3-8042-4B66-A97E-3D51D5E501CB}"/>
    <dgm:cxn modelId="{69D120DC-0345-49C3-B939-B51E449634DC}" srcId="{22674C4A-02B1-49D5-A402-4C83D0122952}" destId="{C0FE4805-97CC-4144-A9B7-2BFC76CDE86F}" srcOrd="2" destOrd="0" parTransId="{355697A7-9083-4E84-B395-D06B6B810D99}" sibTransId="{C2E6BBC6-1FF2-4769-B7CF-0D5A2098CDEF}"/>
    <dgm:cxn modelId="{79CC4EA0-B22B-439D-A7F6-4AFC58FD017F}" srcId="{FDC3AFA5-8509-4445-AAD8-034BDC8EB63B}" destId="{6BFC08B2-6A46-43A0-BC36-3B136B1B4317}" srcOrd="2" destOrd="0" parTransId="{716A6185-8D83-47DC-A286-7C7DDA0EA725}" sibTransId="{BBCD8F33-D5F8-4E2A-BE2B-B63D64608580}"/>
    <dgm:cxn modelId="{4F3F1716-315E-44F1-AB11-D05CD5B9D902}" srcId="{6BFC08B2-6A46-43A0-BC36-3B136B1B4317}" destId="{A0429034-0A88-4D15-A3EA-BEA8B0B4626C}" srcOrd="0" destOrd="0" parTransId="{B9ABC7C4-C36F-42B1-BE3C-4275CDC7067D}" sibTransId="{0F772B2A-4AD0-4905-B910-5D9641DEA1AC}"/>
    <dgm:cxn modelId="{5B3688A6-089E-4BB9-9691-F66DA8148747}" type="presOf" srcId="{46BC6C9D-7F86-4491-8D53-39740E06CAE0}" destId="{5605B079-3428-49C3-B8BE-5D711F447009}" srcOrd="0" destOrd="2" presId="urn:microsoft.com/office/officeart/2005/8/layout/chevron2"/>
    <dgm:cxn modelId="{DD34A9A3-4154-420E-9375-CE7FAB1116A5}" type="presOf" srcId="{6BFC08B2-6A46-43A0-BC36-3B136B1B4317}" destId="{B3F9812D-2374-4DC4-AF57-D3ADFA685AA3}" srcOrd="0" destOrd="0" presId="urn:microsoft.com/office/officeart/2005/8/layout/chevron2"/>
    <dgm:cxn modelId="{550D39D3-7D42-486A-B033-54A8AE97B9B3}" type="presOf" srcId="{FDC3AFA5-8509-4445-AAD8-034BDC8EB63B}" destId="{02385B26-C7ED-4EC2-B733-71DDB58B74D6}" srcOrd="0" destOrd="0" presId="urn:microsoft.com/office/officeart/2005/8/layout/chevron2"/>
    <dgm:cxn modelId="{6168E64B-2F46-48A6-85E3-8CF1E9325227}" type="presOf" srcId="{5BE74038-96B2-4384-83E8-CFA14C43B80B}" destId="{1F3ADC60-DC87-410C-9203-62B7EFCA3300}" srcOrd="0" destOrd="0" presId="urn:microsoft.com/office/officeart/2005/8/layout/chevron2"/>
    <dgm:cxn modelId="{BB32BC19-7FDE-491A-86DB-F9D826BFC48B}" type="presOf" srcId="{A0429034-0A88-4D15-A3EA-BEA8B0B4626C}" destId="{F404F48A-4B72-41DA-83E4-44526620BB1F}" srcOrd="0" destOrd="0" presId="urn:microsoft.com/office/officeart/2005/8/layout/chevron2"/>
    <dgm:cxn modelId="{3894C03A-AD1D-46DC-93AD-7F495E50440C}" type="presOf" srcId="{C0FE4805-97CC-4144-A9B7-2BFC76CDE86F}" destId="{1F3ADC60-DC87-410C-9203-62B7EFCA3300}" srcOrd="0" destOrd="2" presId="urn:microsoft.com/office/officeart/2005/8/layout/chevron2"/>
    <dgm:cxn modelId="{6E112CF6-B18F-41A7-9FEA-A8C1AD8502E3}" srcId="{6EA45E7D-9BE8-4FC6-9D97-D291489C826C}" destId="{3953687C-F3E8-4D2B-A68B-52DD4EBB2897}" srcOrd="3" destOrd="0" parTransId="{E8842D90-74E6-4C53-9383-1D0143C7A124}" sibTransId="{5D624676-6195-498B-B8A2-5F7F8EF58EB3}"/>
    <dgm:cxn modelId="{B6330A6C-5277-4D64-A6D7-1A48A2D2BC68}" srcId="{6EA45E7D-9BE8-4FC6-9D97-D291489C826C}" destId="{58D9F63A-3DEF-4FDB-A534-D73F36D20EE7}" srcOrd="1" destOrd="0" parTransId="{0DD0C0FA-81B9-44CD-BD1F-34062B447501}" sibTransId="{CD2B5462-1F6D-4E40-8252-551008497C7F}"/>
    <dgm:cxn modelId="{8F5BB415-BDF1-4DDE-A650-9FD1CF28262B}" srcId="{FDC3AFA5-8509-4445-AAD8-034BDC8EB63B}" destId="{6EA45E7D-9BE8-4FC6-9D97-D291489C826C}" srcOrd="0" destOrd="0" parTransId="{E7CD98BB-C687-44A2-9B6C-36B72ABAA262}" sibTransId="{239E029F-734A-4184-84E9-8B3EF715CD50}"/>
    <dgm:cxn modelId="{D711EEDA-B499-49F7-A75F-41E9B5540D68}" type="presParOf" srcId="{02385B26-C7ED-4EC2-B733-71DDB58B74D6}" destId="{A631D41D-32A6-4EE5-B3F9-7C6A8810F3A1}" srcOrd="0" destOrd="0" presId="urn:microsoft.com/office/officeart/2005/8/layout/chevron2"/>
    <dgm:cxn modelId="{613A3CC3-165B-4728-A555-EE3B85EB1E2F}" type="presParOf" srcId="{A631D41D-32A6-4EE5-B3F9-7C6A8810F3A1}" destId="{D6FF1C9E-2F1B-41CE-897C-C16887B6E84D}" srcOrd="0" destOrd="0" presId="urn:microsoft.com/office/officeart/2005/8/layout/chevron2"/>
    <dgm:cxn modelId="{6C0C7CE6-9268-4382-9F71-43D0B42A9383}" type="presParOf" srcId="{A631D41D-32A6-4EE5-B3F9-7C6A8810F3A1}" destId="{5605B079-3428-49C3-B8BE-5D711F447009}" srcOrd="1" destOrd="0" presId="urn:microsoft.com/office/officeart/2005/8/layout/chevron2"/>
    <dgm:cxn modelId="{8A78E765-14A4-4041-95F7-466F60D53C65}" type="presParOf" srcId="{02385B26-C7ED-4EC2-B733-71DDB58B74D6}" destId="{ED82B6D1-5477-4214-ACA7-9D8417015917}" srcOrd="1" destOrd="0" presId="urn:microsoft.com/office/officeart/2005/8/layout/chevron2"/>
    <dgm:cxn modelId="{220D69AF-4AE0-4D69-9053-EACCB7A3222F}" type="presParOf" srcId="{02385B26-C7ED-4EC2-B733-71DDB58B74D6}" destId="{FA7C4065-1082-4835-8125-99D897B13D12}" srcOrd="2" destOrd="0" presId="urn:microsoft.com/office/officeart/2005/8/layout/chevron2"/>
    <dgm:cxn modelId="{BDD62703-A8EF-41C7-9BB2-517BC7F2B0C1}" type="presParOf" srcId="{FA7C4065-1082-4835-8125-99D897B13D12}" destId="{1C3578C3-3281-4878-8F0B-33187AA79471}" srcOrd="0" destOrd="0" presId="urn:microsoft.com/office/officeart/2005/8/layout/chevron2"/>
    <dgm:cxn modelId="{29C2512D-A8B2-4702-A300-D948AF68D794}" type="presParOf" srcId="{FA7C4065-1082-4835-8125-99D897B13D12}" destId="{1F3ADC60-DC87-410C-9203-62B7EFCA3300}" srcOrd="1" destOrd="0" presId="urn:microsoft.com/office/officeart/2005/8/layout/chevron2"/>
    <dgm:cxn modelId="{BC11A8C8-A1F8-4A52-8842-CF7CDAF25481}" type="presParOf" srcId="{02385B26-C7ED-4EC2-B733-71DDB58B74D6}" destId="{070C0D3E-6C9E-4EE4-B7C8-BADE7A3AD480}" srcOrd="3" destOrd="0" presId="urn:microsoft.com/office/officeart/2005/8/layout/chevron2"/>
    <dgm:cxn modelId="{87BD51EC-5B8F-40DF-8BF4-46222ADFA7D8}" type="presParOf" srcId="{02385B26-C7ED-4EC2-B733-71DDB58B74D6}" destId="{42B6D559-0B82-4330-BD99-F0EA246AF43C}" srcOrd="4" destOrd="0" presId="urn:microsoft.com/office/officeart/2005/8/layout/chevron2"/>
    <dgm:cxn modelId="{7CDC25A4-6FDE-4F4F-8E14-144F9633179A}" type="presParOf" srcId="{42B6D559-0B82-4330-BD99-F0EA246AF43C}" destId="{B3F9812D-2374-4DC4-AF57-D3ADFA685AA3}" srcOrd="0" destOrd="0" presId="urn:microsoft.com/office/officeart/2005/8/layout/chevron2"/>
    <dgm:cxn modelId="{36B445DB-F2D9-4584-B68C-7E1043C148CA}" type="presParOf" srcId="{42B6D559-0B82-4330-BD99-F0EA246AF43C}" destId="{F404F48A-4B72-41DA-83E4-44526620BB1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776D99-3097-4F7C-9546-B6AD13A9C2B6}" type="doc">
      <dgm:prSet loTypeId="urn:microsoft.com/office/officeart/2005/8/layout/hProcess9" loCatId="process" qsTypeId="urn:microsoft.com/office/officeart/2005/8/quickstyle/simple1" qsCatId="simple" csTypeId="urn:microsoft.com/office/officeart/2005/8/colors/accent1_2" csCatId="accent1" phldr="1"/>
      <dgm:spPr/>
    </dgm:pt>
    <dgm:pt modelId="{65CAA661-2165-4212-BE69-502ADC157498}">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Positively influence recruitment and retention of children’s palliative care nurses across London</a:t>
          </a:r>
        </a:p>
        <a:p>
          <a:pPr marL="0" marR="0" lvl="0" indent="0" defTabSz="914400" eaLnBrk="1" fontAlgn="auto" latinLnBrk="0" hangingPunct="1">
            <a:lnSpc>
              <a:spcPct val="100000"/>
            </a:lnSpc>
            <a:spcBef>
              <a:spcPts val="0"/>
            </a:spcBef>
            <a:spcAft>
              <a:spcPts val="0"/>
            </a:spcAft>
            <a:buClrTx/>
            <a:buSzTx/>
            <a:buFontTx/>
            <a:buNone/>
            <a:tabLst/>
            <a:defRPr/>
          </a:pPr>
          <a:endParaRPr lang="en-GB" dirty="0"/>
        </a:p>
        <a:p>
          <a:pPr marL="0" marR="0" lvl="0" indent="0" defTabSz="914400" eaLnBrk="1" fontAlgn="auto" latinLnBrk="0" hangingPunct="1">
            <a:lnSpc>
              <a:spcPct val="100000"/>
            </a:lnSpc>
            <a:spcBef>
              <a:spcPts val="0"/>
            </a:spcBef>
            <a:spcAft>
              <a:spcPts val="0"/>
            </a:spcAft>
            <a:buClrTx/>
            <a:buSzTx/>
            <a:buFontTx/>
            <a:buNone/>
            <a:tabLst/>
            <a:defRPr/>
          </a:pPr>
          <a:r>
            <a:rPr lang="en-GB" dirty="0"/>
            <a:t>Create professional development pathways</a:t>
          </a:r>
        </a:p>
        <a:p>
          <a:pPr lvl="0" defTabSz="755650">
            <a:lnSpc>
              <a:spcPct val="90000"/>
            </a:lnSpc>
            <a:spcBef>
              <a:spcPct val="0"/>
            </a:spcBef>
            <a:spcAft>
              <a:spcPct val="35000"/>
            </a:spcAft>
          </a:pPr>
          <a:endParaRPr lang="en-GB" dirty="0"/>
        </a:p>
      </dgm:t>
    </dgm:pt>
    <dgm:pt modelId="{F46A018D-15B7-48A4-BECD-E49BD03385C1}" type="parTrans" cxnId="{6EB9E674-A6FF-458E-BCBD-36503F3673AA}">
      <dgm:prSet/>
      <dgm:spPr/>
      <dgm:t>
        <a:bodyPr/>
        <a:lstStyle/>
        <a:p>
          <a:endParaRPr lang="en-GB"/>
        </a:p>
      </dgm:t>
    </dgm:pt>
    <dgm:pt modelId="{3EE376AB-D82B-4E29-944F-6CA62688F17F}" type="sibTrans" cxnId="{6EB9E674-A6FF-458E-BCBD-36503F3673AA}">
      <dgm:prSet/>
      <dgm:spPr/>
      <dgm:t>
        <a:bodyPr/>
        <a:lstStyle/>
        <a:p>
          <a:endParaRPr lang="en-GB"/>
        </a:p>
      </dgm:t>
    </dgm:pt>
    <dgm:pt modelId="{8EEB2DF5-100C-492D-8773-D570DE4623E5}">
      <dgm:prSet phldrT="[Text]"/>
      <dgm:spPr/>
      <dgm:t>
        <a:bodyPr/>
        <a:lstStyle/>
        <a:p>
          <a:r>
            <a:rPr lang="en-GB" dirty="0"/>
            <a:t>Develop a tool to measure resilience and retention</a:t>
          </a:r>
        </a:p>
        <a:p>
          <a:r>
            <a:rPr lang="en-GB" dirty="0"/>
            <a:t>Identify influencing factors for nurses who leave or remain in the children’s palliative care sector</a:t>
          </a:r>
        </a:p>
      </dgm:t>
    </dgm:pt>
    <dgm:pt modelId="{D28FBD71-8DA6-4D9E-B32F-C4B9E7FA87B0}" type="parTrans" cxnId="{0472846A-0EA2-457C-AFD4-27ED0C20B5E0}">
      <dgm:prSet/>
      <dgm:spPr/>
      <dgm:t>
        <a:bodyPr/>
        <a:lstStyle/>
        <a:p>
          <a:endParaRPr lang="en-GB"/>
        </a:p>
      </dgm:t>
    </dgm:pt>
    <dgm:pt modelId="{43C7D5E3-BACB-40B6-A279-D0693A9DA8FC}" type="sibTrans" cxnId="{0472846A-0EA2-457C-AFD4-27ED0C20B5E0}">
      <dgm:prSet/>
      <dgm:spPr/>
      <dgm:t>
        <a:bodyPr/>
        <a:lstStyle/>
        <a:p>
          <a:endParaRPr lang="en-GB"/>
        </a:p>
      </dgm:t>
    </dgm:pt>
    <dgm:pt modelId="{1AE40D10-11D3-4B39-8ED6-DBCB7F041B64}">
      <dgm:prSet phldrT="[Text]"/>
      <dgm:spPr/>
      <dgm:t>
        <a:bodyPr/>
        <a:lstStyle/>
        <a:p>
          <a:r>
            <a:rPr lang="en-GB" dirty="0"/>
            <a:t>Share findings widely</a:t>
          </a:r>
        </a:p>
        <a:p>
          <a:r>
            <a:rPr lang="en-GB" dirty="0"/>
            <a:t>Create a sustainable, transferable programme</a:t>
          </a:r>
        </a:p>
      </dgm:t>
    </dgm:pt>
    <dgm:pt modelId="{3F0C8A27-5F97-4278-8AF8-A211F4605CF6}" type="parTrans" cxnId="{DB9BE60F-5CE1-47E0-ADEE-62DD89442F7E}">
      <dgm:prSet/>
      <dgm:spPr/>
      <dgm:t>
        <a:bodyPr/>
        <a:lstStyle/>
        <a:p>
          <a:endParaRPr lang="en-GB"/>
        </a:p>
      </dgm:t>
    </dgm:pt>
    <dgm:pt modelId="{ABB36047-DEDB-4796-A37A-62A3F01E115C}" type="sibTrans" cxnId="{DB9BE60F-5CE1-47E0-ADEE-62DD89442F7E}">
      <dgm:prSet/>
      <dgm:spPr/>
      <dgm:t>
        <a:bodyPr/>
        <a:lstStyle/>
        <a:p>
          <a:endParaRPr lang="en-GB"/>
        </a:p>
      </dgm:t>
    </dgm:pt>
    <dgm:pt modelId="{D6D3FD5B-CFC4-43AF-AACF-E1CB2039A3EB}">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b="1" dirty="0"/>
            <a:t>Maximise the benefit to children and families accessing services</a:t>
          </a:r>
        </a:p>
        <a:p>
          <a:pPr lvl="0" defTabSz="755650">
            <a:lnSpc>
              <a:spcPct val="90000"/>
            </a:lnSpc>
            <a:spcBef>
              <a:spcPct val="0"/>
            </a:spcBef>
            <a:spcAft>
              <a:spcPct val="35000"/>
            </a:spcAft>
          </a:pPr>
          <a:endParaRPr lang="en-GB" dirty="0"/>
        </a:p>
      </dgm:t>
    </dgm:pt>
    <dgm:pt modelId="{07920719-4FC1-42A3-A29C-C5288DDFC04C}" type="parTrans" cxnId="{6D7071E7-5862-48CA-B28D-631CBCA9A6B2}">
      <dgm:prSet/>
      <dgm:spPr/>
      <dgm:t>
        <a:bodyPr/>
        <a:lstStyle/>
        <a:p>
          <a:endParaRPr lang="en-GB"/>
        </a:p>
      </dgm:t>
    </dgm:pt>
    <dgm:pt modelId="{797C8CE0-3F25-49DD-92BD-ADAD9C4011B5}" type="sibTrans" cxnId="{6D7071E7-5862-48CA-B28D-631CBCA9A6B2}">
      <dgm:prSet/>
      <dgm:spPr/>
      <dgm:t>
        <a:bodyPr/>
        <a:lstStyle/>
        <a:p>
          <a:endParaRPr lang="en-GB"/>
        </a:p>
      </dgm:t>
    </dgm:pt>
    <dgm:pt modelId="{74704A02-1B2B-4CFE-A6DC-7B6EE44456E2}" type="pres">
      <dgm:prSet presAssocID="{9C776D99-3097-4F7C-9546-B6AD13A9C2B6}" presName="CompostProcess" presStyleCnt="0">
        <dgm:presLayoutVars>
          <dgm:dir/>
          <dgm:resizeHandles val="exact"/>
        </dgm:presLayoutVars>
      </dgm:prSet>
      <dgm:spPr/>
    </dgm:pt>
    <dgm:pt modelId="{337FE427-A215-4A00-B0C2-5CD7F42DF32B}" type="pres">
      <dgm:prSet presAssocID="{9C776D99-3097-4F7C-9546-B6AD13A9C2B6}" presName="arrow" presStyleLbl="bgShp" presStyleIdx="0" presStyleCnt="1"/>
      <dgm:spPr/>
    </dgm:pt>
    <dgm:pt modelId="{7A664B43-9934-49AB-9B78-0C90A51D097B}" type="pres">
      <dgm:prSet presAssocID="{9C776D99-3097-4F7C-9546-B6AD13A9C2B6}" presName="linearProcess" presStyleCnt="0"/>
      <dgm:spPr/>
    </dgm:pt>
    <dgm:pt modelId="{A789171D-8393-46E2-8111-5C1CC1F938BA}" type="pres">
      <dgm:prSet presAssocID="{65CAA661-2165-4212-BE69-502ADC157498}" presName="textNode" presStyleLbl="node1" presStyleIdx="0" presStyleCnt="4">
        <dgm:presLayoutVars>
          <dgm:bulletEnabled val="1"/>
        </dgm:presLayoutVars>
      </dgm:prSet>
      <dgm:spPr/>
      <dgm:t>
        <a:bodyPr/>
        <a:lstStyle/>
        <a:p>
          <a:endParaRPr lang="en-GB"/>
        </a:p>
      </dgm:t>
    </dgm:pt>
    <dgm:pt modelId="{3F2F9277-0C25-4FA3-8CA1-AAD11B6CC260}" type="pres">
      <dgm:prSet presAssocID="{3EE376AB-D82B-4E29-944F-6CA62688F17F}" presName="sibTrans" presStyleCnt="0"/>
      <dgm:spPr/>
    </dgm:pt>
    <dgm:pt modelId="{1D218A74-7207-44BE-9D4D-06F41E455393}" type="pres">
      <dgm:prSet presAssocID="{8EEB2DF5-100C-492D-8773-D570DE4623E5}" presName="textNode" presStyleLbl="node1" presStyleIdx="1" presStyleCnt="4">
        <dgm:presLayoutVars>
          <dgm:bulletEnabled val="1"/>
        </dgm:presLayoutVars>
      </dgm:prSet>
      <dgm:spPr/>
      <dgm:t>
        <a:bodyPr/>
        <a:lstStyle/>
        <a:p>
          <a:endParaRPr lang="en-GB"/>
        </a:p>
      </dgm:t>
    </dgm:pt>
    <dgm:pt modelId="{B3DEC864-F97E-4AD0-A3F8-4F0ADC85232F}" type="pres">
      <dgm:prSet presAssocID="{43C7D5E3-BACB-40B6-A279-D0693A9DA8FC}" presName="sibTrans" presStyleCnt="0"/>
      <dgm:spPr/>
    </dgm:pt>
    <dgm:pt modelId="{11470F67-AD42-4DE5-AA3A-ABD32BDA6903}" type="pres">
      <dgm:prSet presAssocID="{1AE40D10-11D3-4B39-8ED6-DBCB7F041B64}" presName="textNode" presStyleLbl="node1" presStyleIdx="2" presStyleCnt="4">
        <dgm:presLayoutVars>
          <dgm:bulletEnabled val="1"/>
        </dgm:presLayoutVars>
      </dgm:prSet>
      <dgm:spPr/>
      <dgm:t>
        <a:bodyPr/>
        <a:lstStyle/>
        <a:p>
          <a:endParaRPr lang="en-GB"/>
        </a:p>
      </dgm:t>
    </dgm:pt>
    <dgm:pt modelId="{A65FF622-7ED2-4BDB-901A-5D27E385B511}" type="pres">
      <dgm:prSet presAssocID="{ABB36047-DEDB-4796-A37A-62A3F01E115C}" presName="sibTrans" presStyleCnt="0"/>
      <dgm:spPr/>
    </dgm:pt>
    <dgm:pt modelId="{1E1A11CE-50D1-41F4-B80A-34818601D156}" type="pres">
      <dgm:prSet presAssocID="{D6D3FD5B-CFC4-43AF-AACF-E1CB2039A3EB}" presName="textNode" presStyleLbl="node1" presStyleIdx="3" presStyleCnt="4">
        <dgm:presLayoutVars>
          <dgm:bulletEnabled val="1"/>
        </dgm:presLayoutVars>
      </dgm:prSet>
      <dgm:spPr/>
      <dgm:t>
        <a:bodyPr/>
        <a:lstStyle/>
        <a:p>
          <a:endParaRPr lang="en-GB"/>
        </a:p>
      </dgm:t>
    </dgm:pt>
  </dgm:ptLst>
  <dgm:cxnLst>
    <dgm:cxn modelId="{F5CC12F0-4F97-4622-A895-922CE1C28B13}" type="presOf" srcId="{D6D3FD5B-CFC4-43AF-AACF-E1CB2039A3EB}" destId="{1E1A11CE-50D1-41F4-B80A-34818601D156}" srcOrd="0" destOrd="0" presId="urn:microsoft.com/office/officeart/2005/8/layout/hProcess9"/>
    <dgm:cxn modelId="{6D7071E7-5862-48CA-B28D-631CBCA9A6B2}" srcId="{9C776D99-3097-4F7C-9546-B6AD13A9C2B6}" destId="{D6D3FD5B-CFC4-43AF-AACF-E1CB2039A3EB}" srcOrd="3" destOrd="0" parTransId="{07920719-4FC1-42A3-A29C-C5288DDFC04C}" sibTransId="{797C8CE0-3F25-49DD-92BD-ADAD9C4011B5}"/>
    <dgm:cxn modelId="{92DD42F3-7C30-4390-A2CA-CE80EDB92B92}" type="presOf" srcId="{9C776D99-3097-4F7C-9546-B6AD13A9C2B6}" destId="{74704A02-1B2B-4CFE-A6DC-7B6EE44456E2}" srcOrd="0" destOrd="0" presId="urn:microsoft.com/office/officeart/2005/8/layout/hProcess9"/>
    <dgm:cxn modelId="{DB9BE60F-5CE1-47E0-ADEE-62DD89442F7E}" srcId="{9C776D99-3097-4F7C-9546-B6AD13A9C2B6}" destId="{1AE40D10-11D3-4B39-8ED6-DBCB7F041B64}" srcOrd="2" destOrd="0" parTransId="{3F0C8A27-5F97-4278-8AF8-A211F4605CF6}" sibTransId="{ABB36047-DEDB-4796-A37A-62A3F01E115C}"/>
    <dgm:cxn modelId="{72946703-179D-4C54-9884-2C795BF5D624}" type="presOf" srcId="{65CAA661-2165-4212-BE69-502ADC157498}" destId="{A789171D-8393-46E2-8111-5C1CC1F938BA}" srcOrd="0" destOrd="0" presId="urn:microsoft.com/office/officeart/2005/8/layout/hProcess9"/>
    <dgm:cxn modelId="{6EB9E674-A6FF-458E-BCBD-36503F3673AA}" srcId="{9C776D99-3097-4F7C-9546-B6AD13A9C2B6}" destId="{65CAA661-2165-4212-BE69-502ADC157498}" srcOrd="0" destOrd="0" parTransId="{F46A018D-15B7-48A4-BECD-E49BD03385C1}" sibTransId="{3EE376AB-D82B-4E29-944F-6CA62688F17F}"/>
    <dgm:cxn modelId="{A40A99F4-2051-4192-B4FA-71D64298DBCC}" type="presOf" srcId="{1AE40D10-11D3-4B39-8ED6-DBCB7F041B64}" destId="{11470F67-AD42-4DE5-AA3A-ABD32BDA6903}" srcOrd="0" destOrd="0" presId="urn:microsoft.com/office/officeart/2005/8/layout/hProcess9"/>
    <dgm:cxn modelId="{4D30271F-2669-4747-81CC-445CB358F440}" type="presOf" srcId="{8EEB2DF5-100C-492D-8773-D570DE4623E5}" destId="{1D218A74-7207-44BE-9D4D-06F41E455393}" srcOrd="0" destOrd="0" presId="urn:microsoft.com/office/officeart/2005/8/layout/hProcess9"/>
    <dgm:cxn modelId="{0472846A-0EA2-457C-AFD4-27ED0C20B5E0}" srcId="{9C776D99-3097-4F7C-9546-B6AD13A9C2B6}" destId="{8EEB2DF5-100C-492D-8773-D570DE4623E5}" srcOrd="1" destOrd="0" parTransId="{D28FBD71-8DA6-4D9E-B32F-C4B9E7FA87B0}" sibTransId="{43C7D5E3-BACB-40B6-A279-D0693A9DA8FC}"/>
    <dgm:cxn modelId="{E10385C9-E986-41FD-9CC3-C3E3BBB38558}" type="presParOf" srcId="{74704A02-1B2B-4CFE-A6DC-7B6EE44456E2}" destId="{337FE427-A215-4A00-B0C2-5CD7F42DF32B}" srcOrd="0" destOrd="0" presId="urn:microsoft.com/office/officeart/2005/8/layout/hProcess9"/>
    <dgm:cxn modelId="{09F213FA-2A64-4999-B260-18BCE35F10FD}" type="presParOf" srcId="{74704A02-1B2B-4CFE-A6DC-7B6EE44456E2}" destId="{7A664B43-9934-49AB-9B78-0C90A51D097B}" srcOrd="1" destOrd="0" presId="urn:microsoft.com/office/officeart/2005/8/layout/hProcess9"/>
    <dgm:cxn modelId="{957AF68C-5E4C-4FE4-982C-13171A7DC159}" type="presParOf" srcId="{7A664B43-9934-49AB-9B78-0C90A51D097B}" destId="{A789171D-8393-46E2-8111-5C1CC1F938BA}" srcOrd="0" destOrd="0" presId="urn:microsoft.com/office/officeart/2005/8/layout/hProcess9"/>
    <dgm:cxn modelId="{DEF26BF7-6AB4-493A-B232-DF6C61F281EB}" type="presParOf" srcId="{7A664B43-9934-49AB-9B78-0C90A51D097B}" destId="{3F2F9277-0C25-4FA3-8CA1-AAD11B6CC260}" srcOrd="1" destOrd="0" presId="urn:microsoft.com/office/officeart/2005/8/layout/hProcess9"/>
    <dgm:cxn modelId="{3CDE7BF4-BFEC-4EC8-B513-BFC1ABDC294C}" type="presParOf" srcId="{7A664B43-9934-49AB-9B78-0C90A51D097B}" destId="{1D218A74-7207-44BE-9D4D-06F41E455393}" srcOrd="2" destOrd="0" presId="urn:microsoft.com/office/officeart/2005/8/layout/hProcess9"/>
    <dgm:cxn modelId="{0603D376-755B-4000-A301-0E0319B70CDF}" type="presParOf" srcId="{7A664B43-9934-49AB-9B78-0C90A51D097B}" destId="{B3DEC864-F97E-4AD0-A3F8-4F0ADC85232F}" srcOrd="3" destOrd="0" presId="urn:microsoft.com/office/officeart/2005/8/layout/hProcess9"/>
    <dgm:cxn modelId="{5DDD7D80-C3D5-4697-9FD7-CAA9CD2A15EE}" type="presParOf" srcId="{7A664B43-9934-49AB-9B78-0C90A51D097B}" destId="{11470F67-AD42-4DE5-AA3A-ABD32BDA6903}" srcOrd="4" destOrd="0" presId="urn:microsoft.com/office/officeart/2005/8/layout/hProcess9"/>
    <dgm:cxn modelId="{55B361E4-6C81-4F2D-B1DB-9670E9DE48C6}" type="presParOf" srcId="{7A664B43-9934-49AB-9B78-0C90A51D097B}" destId="{A65FF622-7ED2-4BDB-901A-5D27E385B511}" srcOrd="5" destOrd="0" presId="urn:microsoft.com/office/officeart/2005/8/layout/hProcess9"/>
    <dgm:cxn modelId="{2679D0D9-C40D-4993-BA35-78145A7764BB}" type="presParOf" srcId="{7A664B43-9934-49AB-9B78-0C90A51D097B}" destId="{1E1A11CE-50D1-41F4-B80A-34818601D156}"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2C98402D-0529-E746-BA89-707852EC727A}" type="datetimeFigureOut">
              <a:rPr lang="en-US" smtClean="0"/>
              <a:t>11/22/2018</a:t>
            </a:fld>
            <a:endParaRPr lang="en-US"/>
          </a:p>
        </p:txBody>
      </p:sp>
      <p:sp>
        <p:nvSpPr>
          <p:cNvPr id="4" name="Slide Image Placeholder 3"/>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66697E3-A473-A144-BAE1-F87424AB747F}" type="slidenum">
              <a:rPr lang="en-US" smtClean="0"/>
              <a:t>‹#›</a:t>
            </a:fld>
            <a:endParaRPr lang="en-US"/>
          </a:p>
        </p:txBody>
      </p:sp>
    </p:spTree>
    <p:extLst>
      <p:ext uri="{BB962C8B-B14F-4D97-AF65-F5344CB8AC3E}">
        <p14:creationId xmlns:p14="http://schemas.microsoft.com/office/powerpoint/2010/main" val="2742491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66697E3-A473-A144-BAE1-F87424AB747F}" type="slidenum">
              <a:rPr lang="en-US" smtClean="0"/>
              <a:t>1</a:t>
            </a:fld>
            <a:endParaRPr lang="en-US"/>
          </a:p>
        </p:txBody>
      </p:sp>
    </p:spTree>
    <p:extLst>
      <p:ext uri="{BB962C8B-B14F-4D97-AF65-F5344CB8AC3E}">
        <p14:creationId xmlns:p14="http://schemas.microsoft.com/office/powerpoint/2010/main" val="4261521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66697E3-A473-A144-BAE1-F87424AB747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679506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66697E3-A473-A144-BAE1-F87424AB747F}" type="slidenum">
              <a:rPr lang="en-US" smtClean="0"/>
              <a:t>16</a:t>
            </a:fld>
            <a:endParaRPr lang="en-US"/>
          </a:p>
        </p:txBody>
      </p:sp>
    </p:spTree>
    <p:extLst>
      <p:ext uri="{BB962C8B-B14F-4D97-AF65-F5344CB8AC3E}">
        <p14:creationId xmlns:p14="http://schemas.microsoft.com/office/powerpoint/2010/main" val="3035413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14" name="Content Placeholder 13">
            <a:extLst>
              <a:ext uri="{FF2B5EF4-FFF2-40B4-BE49-F238E27FC236}">
                <a16:creationId xmlns="" xmlns:a16="http://schemas.microsoft.com/office/drawing/2014/main" id="{18DC2CF2-B1CD-B547-B8BF-BF4B6DB1A4EA}"/>
              </a:ext>
            </a:extLst>
          </p:cNvPr>
          <p:cNvSpPr>
            <a:spLocks noGrp="1"/>
          </p:cNvSpPr>
          <p:nvPr>
            <p:ph sz="quarter" idx="10" hasCustomPrompt="1"/>
          </p:nvPr>
        </p:nvSpPr>
        <p:spPr>
          <a:xfrm>
            <a:off x="6169025" y="3425986"/>
            <a:ext cx="4037013" cy="1481680"/>
          </a:xfrm>
          <a:prstGeom prst="rect">
            <a:avLst/>
          </a:prstGeom>
        </p:spPr>
        <p:txBody>
          <a:bodyPr lIns="90000" rIns="0"/>
          <a:lstStyle>
            <a:lvl1pPr>
              <a:defRPr sz="4800" b="1">
                <a:solidFill>
                  <a:schemeClr val="accent2"/>
                </a:solidFill>
              </a:defRPr>
            </a:lvl1pPr>
            <a:lvl2pPr marL="503971" indent="0">
              <a:buNone/>
              <a:defRPr/>
            </a:lvl2pPr>
          </a:lstStyle>
          <a:p>
            <a:pPr lvl="0"/>
            <a:r>
              <a:rPr lang="en-US"/>
              <a:t>Presentation </a:t>
            </a:r>
            <a:br>
              <a:rPr lang="en-US"/>
            </a:br>
            <a:r>
              <a:rPr lang="en-US"/>
              <a:t>title here</a:t>
            </a:r>
          </a:p>
        </p:txBody>
      </p:sp>
      <p:sp>
        <p:nvSpPr>
          <p:cNvPr id="18" name="Text Placeholder 17">
            <a:extLst>
              <a:ext uri="{FF2B5EF4-FFF2-40B4-BE49-F238E27FC236}">
                <a16:creationId xmlns="" xmlns:a16="http://schemas.microsoft.com/office/drawing/2014/main" id="{A5E621B1-B559-B343-AA07-5E24270BA0C6}"/>
              </a:ext>
            </a:extLst>
          </p:cNvPr>
          <p:cNvSpPr>
            <a:spLocks noGrp="1"/>
          </p:cNvSpPr>
          <p:nvPr>
            <p:ph type="body" sz="quarter" idx="11" hasCustomPrompt="1"/>
          </p:nvPr>
        </p:nvSpPr>
        <p:spPr>
          <a:xfrm>
            <a:off x="7405266" y="5093521"/>
            <a:ext cx="2800772" cy="730250"/>
          </a:xfrm>
          <a:prstGeom prst="rect">
            <a:avLst/>
          </a:prstGeom>
        </p:spPr>
        <p:txBody>
          <a:bodyPr rIns="0"/>
          <a:lstStyle>
            <a:lvl1pPr>
              <a:defRPr sz="3200"/>
            </a:lvl1pPr>
          </a:lstStyle>
          <a:p>
            <a:pPr lvl="0"/>
            <a:r>
              <a:rPr lang="en-US"/>
              <a:t>Subheading</a:t>
            </a:r>
          </a:p>
        </p:txBody>
      </p:sp>
      <p:sp>
        <p:nvSpPr>
          <p:cNvPr id="22" name="TextBox 21">
            <a:extLst>
              <a:ext uri="{FF2B5EF4-FFF2-40B4-BE49-F238E27FC236}">
                <a16:creationId xmlns="" xmlns:a16="http://schemas.microsoft.com/office/drawing/2014/main" id="{8D3E7E6E-B605-9142-96ED-D6369F6D179D}"/>
              </a:ext>
            </a:extLst>
          </p:cNvPr>
          <p:cNvSpPr txBox="1"/>
          <p:nvPr userDrawn="1"/>
        </p:nvSpPr>
        <p:spPr>
          <a:xfrm>
            <a:off x="7928658" y="6736466"/>
            <a:ext cx="2277380" cy="461665"/>
          </a:xfrm>
          <a:prstGeom prst="rect">
            <a:avLst/>
          </a:prstGeom>
          <a:noFill/>
        </p:spPr>
        <p:txBody>
          <a:bodyPr wrap="square" lIns="90000" rIns="0" rtlCol="0">
            <a:spAutoFit/>
          </a:bodyPr>
          <a:lstStyle/>
          <a:p>
            <a:pPr algn="r"/>
            <a:fld id="{3E0B1066-0960-2549-9C9A-EA9A82C27F2B}" type="datetime1">
              <a:rPr lang="en-GB" sz="2400" smtClean="0">
                <a:solidFill>
                  <a:schemeClr val="tx2"/>
                </a:solidFill>
              </a:rPr>
              <a:pPr algn="r"/>
              <a:t>22/11/2018</a:t>
            </a:fld>
            <a:endParaRPr lang="en-US" sz="2400">
              <a:solidFill>
                <a:schemeClr val="tx2"/>
              </a:solidFill>
            </a:endParaRPr>
          </a:p>
        </p:txBody>
      </p:sp>
    </p:spTree>
    <p:extLst>
      <p:ext uri="{BB962C8B-B14F-4D97-AF65-F5344CB8AC3E}">
        <p14:creationId xmlns:p14="http://schemas.microsoft.com/office/powerpoint/2010/main" val="2901998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lumn and Imag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C6A24-E203-2F43-B6B4-59486D83AA04}"/>
              </a:ext>
            </a:extLst>
          </p:cNvPr>
          <p:cNvSpPr>
            <a:spLocks noGrp="1"/>
          </p:cNvSpPr>
          <p:nvPr>
            <p:ph type="title" hasCustomPrompt="1"/>
          </p:nvPr>
        </p:nvSpPr>
        <p:spPr>
          <a:xfrm>
            <a:off x="485775" y="1456522"/>
            <a:ext cx="9720263" cy="800541"/>
          </a:xfrm>
          <a:prstGeom prst="rect">
            <a:avLst/>
          </a:prstGeom>
        </p:spPr>
        <p:txBody>
          <a:bodyPr lIns="0"/>
          <a:lstStyle/>
          <a:p>
            <a:r>
              <a:rPr lang="en-US"/>
              <a:t>Page title</a:t>
            </a:r>
          </a:p>
        </p:txBody>
      </p:sp>
      <p:sp>
        <p:nvSpPr>
          <p:cNvPr id="5" name="Text Placeholder 4">
            <a:extLst>
              <a:ext uri="{FF2B5EF4-FFF2-40B4-BE49-F238E27FC236}">
                <a16:creationId xmlns="" xmlns:a16="http://schemas.microsoft.com/office/drawing/2014/main" id="{965B3570-00A5-CB4D-8930-F9795B0688E1}"/>
              </a:ext>
            </a:extLst>
          </p:cNvPr>
          <p:cNvSpPr>
            <a:spLocks noGrp="1"/>
          </p:cNvSpPr>
          <p:nvPr>
            <p:ph type="body" sz="quarter" idx="10" hasCustomPrompt="1"/>
          </p:nvPr>
        </p:nvSpPr>
        <p:spPr>
          <a:xfrm>
            <a:off x="1130300" y="479425"/>
            <a:ext cx="9075738" cy="384175"/>
          </a:xfrm>
          <a:prstGeom prst="rect">
            <a:avLst/>
          </a:prstGeom>
        </p:spPr>
        <p:txBody>
          <a:bodyPr anchor="ctr" anchorCtr="0"/>
          <a:lstStyle>
            <a:lvl1pPr algn="l">
              <a:defRPr sz="1800" b="1"/>
            </a:lvl1pPr>
            <a:lvl2pPr marL="503971" indent="0">
              <a:buNone/>
              <a:defRPr/>
            </a:lvl2pPr>
          </a:lstStyle>
          <a:p>
            <a:pPr lvl="0"/>
            <a:r>
              <a:rPr lang="en-US"/>
              <a:t>Section title here</a:t>
            </a:r>
          </a:p>
        </p:txBody>
      </p:sp>
      <p:sp>
        <p:nvSpPr>
          <p:cNvPr id="7" name="Text Placeholder 2">
            <a:extLst>
              <a:ext uri="{FF2B5EF4-FFF2-40B4-BE49-F238E27FC236}">
                <a16:creationId xmlns="" xmlns:a16="http://schemas.microsoft.com/office/drawing/2014/main" id="{E7E2505E-8B29-944C-BF80-7392ADF228ED}"/>
              </a:ext>
            </a:extLst>
          </p:cNvPr>
          <p:cNvSpPr>
            <a:spLocks noGrp="1"/>
          </p:cNvSpPr>
          <p:nvPr>
            <p:ph type="body" sz="quarter" idx="11" hasCustomPrompt="1"/>
          </p:nvPr>
        </p:nvSpPr>
        <p:spPr>
          <a:xfrm>
            <a:off x="496888" y="2383942"/>
            <a:ext cx="4746444" cy="4709007"/>
          </a:xfrm>
          <a:prstGeom prst="rect">
            <a:avLst/>
          </a:prstGeom>
        </p:spPr>
        <p:txBody>
          <a:bodyPr lIns="0" numCol="1" spcCol="360000"/>
          <a:lstStyle>
            <a:lvl1pPr algn="l">
              <a:defRPr sz="1800" b="1">
                <a:solidFill>
                  <a:schemeClr val="accent1"/>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4"/>
            <a:endParaRPr lang="en-US"/>
          </a:p>
        </p:txBody>
      </p:sp>
      <p:sp>
        <p:nvSpPr>
          <p:cNvPr id="8" name="Picture Placeholder 3">
            <a:extLst>
              <a:ext uri="{FF2B5EF4-FFF2-40B4-BE49-F238E27FC236}">
                <a16:creationId xmlns="" xmlns:a16="http://schemas.microsoft.com/office/drawing/2014/main" id="{049EF64B-0AD0-1B49-B120-2582F67A9AB5}"/>
              </a:ext>
            </a:extLst>
          </p:cNvPr>
          <p:cNvSpPr>
            <a:spLocks noGrp="1"/>
          </p:cNvSpPr>
          <p:nvPr>
            <p:ph type="pic" sz="quarter" idx="12" hasCustomPrompt="1"/>
          </p:nvPr>
        </p:nvSpPr>
        <p:spPr>
          <a:xfrm>
            <a:off x="5683250" y="2383943"/>
            <a:ext cx="4522788" cy="4709008"/>
          </a:xfrm>
          <a:prstGeom prst="rect">
            <a:avLst/>
          </a:prstGeom>
        </p:spPr>
        <p:txBody>
          <a:bodyPr vert="horz" anchor="ctr" anchorCtr="1"/>
          <a:lstStyle>
            <a:lvl1pPr algn="ctr">
              <a:defRPr sz="1400" b="1">
                <a:solidFill>
                  <a:schemeClr val="tx2"/>
                </a:solidFill>
              </a:defRPr>
            </a:lvl1pPr>
          </a:lstStyle>
          <a:p>
            <a:r>
              <a:rPr lang="en-US"/>
              <a:t>Insert picture here</a:t>
            </a:r>
          </a:p>
        </p:txBody>
      </p:sp>
    </p:spTree>
    <p:extLst>
      <p:ext uri="{BB962C8B-B14F-4D97-AF65-F5344CB8AC3E}">
        <p14:creationId xmlns:p14="http://schemas.microsoft.com/office/powerpoint/2010/main" val="3770456710"/>
      </p:ext>
    </p:extLst>
  </p:cSld>
  <p:clrMapOvr>
    <a:masterClrMapping/>
  </p:clrMapOvr>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and Char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C6A24-E203-2F43-B6B4-59486D83AA04}"/>
              </a:ext>
            </a:extLst>
          </p:cNvPr>
          <p:cNvSpPr>
            <a:spLocks noGrp="1"/>
          </p:cNvSpPr>
          <p:nvPr>
            <p:ph type="title" hasCustomPrompt="1"/>
          </p:nvPr>
        </p:nvSpPr>
        <p:spPr>
          <a:xfrm>
            <a:off x="485775" y="1456522"/>
            <a:ext cx="9720263" cy="800541"/>
          </a:xfrm>
          <a:prstGeom prst="rect">
            <a:avLst/>
          </a:prstGeom>
        </p:spPr>
        <p:txBody>
          <a:bodyPr lIns="0"/>
          <a:lstStyle/>
          <a:p>
            <a:r>
              <a:rPr lang="en-US"/>
              <a:t>Page title</a:t>
            </a:r>
          </a:p>
        </p:txBody>
      </p:sp>
      <p:sp>
        <p:nvSpPr>
          <p:cNvPr id="5" name="Text Placeholder 4">
            <a:extLst>
              <a:ext uri="{FF2B5EF4-FFF2-40B4-BE49-F238E27FC236}">
                <a16:creationId xmlns="" xmlns:a16="http://schemas.microsoft.com/office/drawing/2014/main" id="{965B3570-00A5-CB4D-8930-F9795B0688E1}"/>
              </a:ext>
            </a:extLst>
          </p:cNvPr>
          <p:cNvSpPr>
            <a:spLocks noGrp="1"/>
          </p:cNvSpPr>
          <p:nvPr>
            <p:ph type="body" sz="quarter" idx="10" hasCustomPrompt="1"/>
          </p:nvPr>
        </p:nvSpPr>
        <p:spPr>
          <a:xfrm>
            <a:off x="1130300" y="479425"/>
            <a:ext cx="9075738" cy="384175"/>
          </a:xfrm>
          <a:prstGeom prst="rect">
            <a:avLst/>
          </a:prstGeom>
        </p:spPr>
        <p:txBody>
          <a:bodyPr anchor="ctr" anchorCtr="0"/>
          <a:lstStyle>
            <a:lvl1pPr algn="l">
              <a:defRPr sz="1800" b="1"/>
            </a:lvl1pPr>
            <a:lvl2pPr marL="503971" indent="0">
              <a:buNone/>
              <a:defRPr/>
            </a:lvl2pPr>
          </a:lstStyle>
          <a:p>
            <a:pPr lvl="0"/>
            <a:r>
              <a:rPr lang="en-US"/>
              <a:t>Section title here</a:t>
            </a:r>
          </a:p>
        </p:txBody>
      </p:sp>
      <p:sp>
        <p:nvSpPr>
          <p:cNvPr id="7" name="Text Placeholder 2">
            <a:extLst>
              <a:ext uri="{FF2B5EF4-FFF2-40B4-BE49-F238E27FC236}">
                <a16:creationId xmlns="" xmlns:a16="http://schemas.microsoft.com/office/drawing/2014/main" id="{E7E2505E-8B29-944C-BF80-7392ADF228ED}"/>
              </a:ext>
            </a:extLst>
          </p:cNvPr>
          <p:cNvSpPr>
            <a:spLocks noGrp="1"/>
          </p:cNvSpPr>
          <p:nvPr>
            <p:ph type="body" sz="quarter" idx="11" hasCustomPrompt="1"/>
          </p:nvPr>
        </p:nvSpPr>
        <p:spPr>
          <a:xfrm>
            <a:off x="496888" y="2383942"/>
            <a:ext cx="4746444" cy="4709007"/>
          </a:xfrm>
          <a:prstGeom prst="rect">
            <a:avLst/>
          </a:prstGeom>
        </p:spPr>
        <p:txBody>
          <a:bodyPr lIns="0" numCol="1" spcCol="360000"/>
          <a:lstStyle>
            <a:lvl1pPr algn="l">
              <a:defRPr sz="1800" b="1">
                <a:solidFill>
                  <a:schemeClr val="accent1"/>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4"/>
            <a:endParaRPr lang="en-US"/>
          </a:p>
        </p:txBody>
      </p:sp>
      <p:sp>
        <p:nvSpPr>
          <p:cNvPr id="4" name="Chart Placeholder 3">
            <a:extLst>
              <a:ext uri="{FF2B5EF4-FFF2-40B4-BE49-F238E27FC236}">
                <a16:creationId xmlns="" xmlns:a16="http://schemas.microsoft.com/office/drawing/2014/main" id="{46236758-7BA9-8645-9CE8-0EEED4B394D7}"/>
              </a:ext>
            </a:extLst>
          </p:cNvPr>
          <p:cNvSpPr>
            <a:spLocks noGrp="1"/>
          </p:cNvSpPr>
          <p:nvPr>
            <p:ph type="chart" sz="quarter" idx="12" hasCustomPrompt="1"/>
          </p:nvPr>
        </p:nvSpPr>
        <p:spPr>
          <a:xfrm>
            <a:off x="5683250" y="2383942"/>
            <a:ext cx="4522788" cy="4709009"/>
          </a:xfrm>
          <a:prstGeom prst="rect">
            <a:avLst/>
          </a:prstGeom>
        </p:spPr>
        <p:txBody>
          <a:bodyPr anchor="ctr" anchorCtr="1"/>
          <a:lstStyle>
            <a:lvl1pPr algn="ctr">
              <a:defRPr sz="1400" b="1">
                <a:solidFill>
                  <a:schemeClr val="tx2"/>
                </a:solidFill>
              </a:defRPr>
            </a:lvl1pPr>
          </a:lstStyle>
          <a:p>
            <a:r>
              <a:rPr lang="en-US"/>
              <a:t>Insert chart here</a:t>
            </a:r>
          </a:p>
        </p:txBody>
      </p:sp>
    </p:spTree>
    <p:extLst>
      <p:ext uri="{BB962C8B-B14F-4D97-AF65-F5344CB8AC3E}">
        <p14:creationId xmlns:p14="http://schemas.microsoft.com/office/powerpoint/2010/main" val="2894421137"/>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C6A24-E203-2F43-B6B4-59486D83AA04}"/>
              </a:ext>
            </a:extLst>
          </p:cNvPr>
          <p:cNvSpPr>
            <a:spLocks noGrp="1"/>
          </p:cNvSpPr>
          <p:nvPr>
            <p:ph type="title" hasCustomPrompt="1"/>
          </p:nvPr>
        </p:nvSpPr>
        <p:spPr>
          <a:xfrm>
            <a:off x="485775" y="1456522"/>
            <a:ext cx="9720263" cy="800541"/>
          </a:xfrm>
          <a:prstGeom prst="rect">
            <a:avLst/>
          </a:prstGeom>
        </p:spPr>
        <p:txBody>
          <a:bodyPr lIns="0"/>
          <a:lstStyle/>
          <a:p>
            <a:r>
              <a:rPr lang="en-US"/>
              <a:t>Page title</a:t>
            </a:r>
          </a:p>
        </p:txBody>
      </p:sp>
      <p:sp>
        <p:nvSpPr>
          <p:cNvPr id="5" name="Text Placeholder 4">
            <a:extLst>
              <a:ext uri="{FF2B5EF4-FFF2-40B4-BE49-F238E27FC236}">
                <a16:creationId xmlns="" xmlns:a16="http://schemas.microsoft.com/office/drawing/2014/main" id="{965B3570-00A5-CB4D-8930-F9795B0688E1}"/>
              </a:ext>
            </a:extLst>
          </p:cNvPr>
          <p:cNvSpPr>
            <a:spLocks noGrp="1"/>
          </p:cNvSpPr>
          <p:nvPr>
            <p:ph type="body" sz="quarter" idx="10" hasCustomPrompt="1"/>
          </p:nvPr>
        </p:nvSpPr>
        <p:spPr>
          <a:xfrm>
            <a:off x="1130300" y="479425"/>
            <a:ext cx="9075738" cy="384175"/>
          </a:xfrm>
          <a:prstGeom prst="rect">
            <a:avLst/>
          </a:prstGeom>
        </p:spPr>
        <p:txBody>
          <a:bodyPr anchor="ctr" anchorCtr="0"/>
          <a:lstStyle>
            <a:lvl1pPr algn="l">
              <a:defRPr sz="1800" b="1"/>
            </a:lvl1pPr>
            <a:lvl2pPr marL="503971" indent="0">
              <a:buNone/>
              <a:defRPr/>
            </a:lvl2pPr>
          </a:lstStyle>
          <a:p>
            <a:pPr lvl="0"/>
            <a:r>
              <a:rPr lang="en-US"/>
              <a:t>Section title here</a:t>
            </a:r>
          </a:p>
        </p:txBody>
      </p:sp>
      <p:sp>
        <p:nvSpPr>
          <p:cNvPr id="6" name="Text Placeholder 2">
            <a:extLst>
              <a:ext uri="{FF2B5EF4-FFF2-40B4-BE49-F238E27FC236}">
                <a16:creationId xmlns="" xmlns:a16="http://schemas.microsoft.com/office/drawing/2014/main" id="{4A871703-B412-EA4B-8BE1-CA1F2017D22F}"/>
              </a:ext>
            </a:extLst>
          </p:cNvPr>
          <p:cNvSpPr>
            <a:spLocks noGrp="1"/>
          </p:cNvSpPr>
          <p:nvPr>
            <p:ph type="body" sz="quarter" idx="11" hasCustomPrompt="1"/>
          </p:nvPr>
        </p:nvSpPr>
        <p:spPr>
          <a:xfrm>
            <a:off x="496888" y="2383942"/>
            <a:ext cx="9709150" cy="4709007"/>
          </a:xfrm>
          <a:prstGeom prst="rect">
            <a:avLst/>
          </a:prstGeom>
        </p:spPr>
        <p:txBody>
          <a:bodyPr lIns="0" numCol="2" spcCol="360000"/>
          <a:lstStyle>
            <a:lvl1pPr algn="l">
              <a:defRPr sz="1800" b="1">
                <a:solidFill>
                  <a:schemeClr val="accent1"/>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60784725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C6A24-E203-2F43-B6B4-59486D83AA04}"/>
              </a:ext>
            </a:extLst>
          </p:cNvPr>
          <p:cNvSpPr>
            <a:spLocks noGrp="1"/>
          </p:cNvSpPr>
          <p:nvPr>
            <p:ph type="title" hasCustomPrompt="1"/>
          </p:nvPr>
        </p:nvSpPr>
        <p:spPr>
          <a:xfrm>
            <a:off x="485775" y="1456522"/>
            <a:ext cx="9720263" cy="800541"/>
          </a:xfrm>
          <a:prstGeom prst="rect">
            <a:avLst/>
          </a:prstGeom>
        </p:spPr>
        <p:txBody>
          <a:bodyPr lIns="0"/>
          <a:lstStyle/>
          <a:p>
            <a:r>
              <a:rPr lang="en-US"/>
              <a:t>Page title</a:t>
            </a:r>
          </a:p>
        </p:txBody>
      </p:sp>
      <p:sp>
        <p:nvSpPr>
          <p:cNvPr id="5" name="Text Placeholder 4">
            <a:extLst>
              <a:ext uri="{FF2B5EF4-FFF2-40B4-BE49-F238E27FC236}">
                <a16:creationId xmlns="" xmlns:a16="http://schemas.microsoft.com/office/drawing/2014/main" id="{965B3570-00A5-CB4D-8930-F9795B0688E1}"/>
              </a:ext>
            </a:extLst>
          </p:cNvPr>
          <p:cNvSpPr>
            <a:spLocks noGrp="1"/>
          </p:cNvSpPr>
          <p:nvPr>
            <p:ph type="body" sz="quarter" idx="10" hasCustomPrompt="1"/>
          </p:nvPr>
        </p:nvSpPr>
        <p:spPr>
          <a:xfrm>
            <a:off x="1130300" y="479425"/>
            <a:ext cx="9075738" cy="384175"/>
          </a:xfrm>
          <a:prstGeom prst="rect">
            <a:avLst/>
          </a:prstGeom>
        </p:spPr>
        <p:txBody>
          <a:bodyPr anchor="ctr" anchorCtr="0"/>
          <a:lstStyle>
            <a:lvl1pPr algn="l">
              <a:defRPr sz="1800" b="1"/>
            </a:lvl1pPr>
            <a:lvl2pPr marL="503971" indent="0">
              <a:buNone/>
              <a:defRPr/>
            </a:lvl2pPr>
          </a:lstStyle>
          <a:p>
            <a:pPr lvl="0"/>
            <a:r>
              <a:rPr lang="en-US"/>
              <a:t>Section title here</a:t>
            </a:r>
          </a:p>
        </p:txBody>
      </p:sp>
      <p:sp>
        <p:nvSpPr>
          <p:cNvPr id="6" name="Text Placeholder 2">
            <a:extLst>
              <a:ext uri="{FF2B5EF4-FFF2-40B4-BE49-F238E27FC236}">
                <a16:creationId xmlns="" xmlns:a16="http://schemas.microsoft.com/office/drawing/2014/main" id="{4A871703-B412-EA4B-8BE1-CA1F2017D22F}"/>
              </a:ext>
            </a:extLst>
          </p:cNvPr>
          <p:cNvSpPr>
            <a:spLocks noGrp="1"/>
          </p:cNvSpPr>
          <p:nvPr>
            <p:ph type="body" sz="quarter" idx="11" hasCustomPrompt="1"/>
          </p:nvPr>
        </p:nvSpPr>
        <p:spPr>
          <a:xfrm>
            <a:off x="496888" y="2383942"/>
            <a:ext cx="9709150" cy="4709007"/>
          </a:xfrm>
          <a:prstGeom prst="rect">
            <a:avLst/>
          </a:prstGeom>
        </p:spPr>
        <p:txBody>
          <a:bodyPr lIns="0" numCol="3" spcCol="360000"/>
          <a:lstStyle>
            <a:lvl1pPr algn="l">
              <a:defRPr sz="1800" b="1">
                <a:solidFill>
                  <a:schemeClr val="accent1"/>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0"/>
            <a:r>
              <a:rPr lang="en-US"/>
              <a:t>Paragraph heading</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0"/>
            <a:r>
              <a:rPr lang="en-US"/>
              <a:t>Paragraph heading</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p:txBody>
      </p:sp>
    </p:spTree>
    <p:extLst>
      <p:ext uri="{BB962C8B-B14F-4D97-AF65-F5344CB8AC3E}">
        <p14:creationId xmlns:p14="http://schemas.microsoft.com/office/powerpoint/2010/main" val="4183748930"/>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and Imag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C6A24-E203-2F43-B6B4-59486D83AA04}"/>
              </a:ext>
            </a:extLst>
          </p:cNvPr>
          <p:cNvSpPr>
            <a:spLocks noGrp="1"/>
          </p:cNvSpPr>
          <p:nvPr>
            <p:ph type="title" hasCustomPrompt="1"/>
          </p:nvPr>
        </p:nvSpPr>
        <p:spPr>
          <a:xfrm>
            <a:off x="485775" y="1456522"/>
            <a:ext cx="9720263" cy="800541"/>
          </a:xfrm>
          <a:prstGeom prst="rect">
            <a:avLst/>
          </a:prstGeom>
        </p:spPr>
        <p:txBody>
          <a:bodyPr lIns="0"/>
          <a:lstStyle>
            <a:lvl1pPr>
              <a:defRPr>
                <a:solidFill>
                  <a:schemeClr val="accent3"/>
                </a:solidFill>
              </a:defRPr>
            </a:lvl1pPr>
          </a:lstStyle>
          <a:p>
            <a:r>
              <a:rPr lang="en-US"/>
              <a:t>Page title</a:t>
            </a:r>
          </a:p>
        </p:txBody>
      </p:sp>
      <p:sp>
        <p:nvSpPr>
          <p:cNvPr id="5" name="Text Placeholder 4">
            <a:extLst>
              <a:ext uri="{FF2B5EF4-FFF2-40B4-BE49-F238E27FC236}">
                <a16:creationId xmlns="" xmlns:a16="http://schemas.microsoft.com/office/drawing/2014/main" id="{965B3570-00A5-CB4D-8930-F9795B0688E1}"/>
              </a:ext>
            </a:extLst>
          </p:cNvPr>
          <p:cNvSpPr>
            <a:spLocks noGrp="1"/>
          </p:cNvSpPr>
          <p:nvPr>
            <p:ph type="body" sz="quarter" idx="10" hasCustomPrompt="1"/>
          </p:nvPr>
        </p:nvSpPr>
        <p:spPr>
          <a:xfrm>
            <a:off x="1130300" y="479425"/>
            <a:ext cx="9075738" cy="384175"/>
          </a:xfrm>
          <a:prstGeom prst="rect">
            <a:avLst/>
          </a:prstGeom>
        </p:spPr>
        <p:txBody>
          <a:bodyPr anchor="ctr" anchorCtr="0"/>
          <a:lstStyle>
            <a:lvl1pPr algn="l">
              <a:defRPr sz="1800" b="1">
                <a:solidFill>
                  <a:schemeClr val="accent1"/>
                </a:solidFill>
              </a:defRPr>
            </a:lvl1pPr>
            <a:lvl2pPr marL="503971" indent="0">
              <a:buNone/>
              <a:defRPr/>
            </a:lvl2pPr>
          </a:lstStyle>
          <a:p>
            <a:pPr lvl="0"/>
            <a:r>
              <a:rPr lang="en-US"/>
              <a:t>Section title here</a:t>
            </a:r>
          </a:p>
        </p:txBody>
      </p:sp>
      <p:sp>
        <p:nvSpPr>
          <p:cNvPr id="7" name="Text Placeholder 2">
            <a:extLst>
              <a:ext uri="{FF2B5EF4-FFF2-40B4-BE49-F238E27FC236}">
                <a16:creationId xmlns="" xmlns:a16="http://schemas.microsoft.com/office/drawing/2014/main" id="{E7E2505E-8B29-944C-BF80-7392ADF228ED}"/>
              </a:ext>
            </a:extLst>
          </p:cNvPr>
          <p:cNvSpPr>
            <a:spLocks noGrp="1"/>
          </p:cNvSpPr>
          <p:nvPr>
            <p:ph type="body" sz="quarter" idx="11" hasCustomPrompt="1"/>
          </p:nvPr>
        </p:nvSpPr>
        <p:spPr>
          <a:xfrm>
            <a:off x="496888" y="2383942"/>
            <a:ext cx="4746444" cy="4709007"/>
          </a:xfrm>
          <a:prstGeom prst="rect">
            <a:avLst/>
          </a:prstGeom>
        </p:spPr>
        <p:txBody>
          <a:bodyPr lIns="0" numCol="1" spcCol="360000"/>
          <a:lstStyle>
            <a:lvl1pPr algn="l">
              <a:defRPr sz="1800" b="1">
                <a:solidFill>
                  <a:schemeClr val="accent2"/>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4"/>
            <a:endParaRPr lang="en-US"/>
          </a:p>
        </p:txBody>
      </p:sp>
      <p:sp>
        <p:nvSpPr>
          <p:cNvPr id="8" name="Picture Placeholder 3">
            <a:extLst>
              <a:ext uri="{FF2B5EF4-FFF2-40B4-BE49-F238E27FC236}">
                <a16:creationId xmlns="" xmlns:a16="http://schemas.microsoft.com/office/drawing/2014/main" id="{049EF64B-0AD0-1B49-B120-2582F67A9AB5}"/>
              </a:ext>
            </a:extLst>
          </p:cNvPr>
          <p:cNvSpPr>
            <a:spLocks noGrp="1"/>
          </p:cNvSpPr>
          <p:nvPr>
            <p:ph type="pic" sz="quarter" idx="12" hasCustomPrompt="1"/>
          </p:nvPr>
        </p:nvSpPr>
        <p:spPr>
          <a:xfrm>
            <a:off x="5683250" y="2383943"/>
            <a:ext cx="4522788" cy="4709008"/>
          </a:xfrm>
          <a:prstGeom prst="rect">
            <a:avLst/>
          </a:prstGeom>
        </p:spPr>
        <p:txBody>
          <a:bodyPr vert="horz" anchor="ctr" anchorCtr="1"/>
          <a:lstStyle>
            <a:lvl1pPr algn="ctr">
              <a:defRPr sz="1400" b="1">
                <a:solidFill>
                  <a:schemeClr val="tx2"/>
                </a:solidFill>
              </a:defRPr>
            </a:lvl1pPr>
          </a:lstStyle>
          <a:p>
            <a:r>
              <a:rPr lang="en-US"/>
              <a:t>Insert picture here</a:t>
            </a:r>
          </a:p>
        </p:txBody>
      </p:sp>
    </p:spTree>
    <p:extLst>
      <p:ext uri="{BB962C8B-B14F-4D97-AF65-F5344CB8AC3E}">
        <p14:creationId xmlns:p14="http://schemas.microsoft.com/office/powerpoint/2010/main" val="4130514407"/>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and Char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C6A24-E203-2F43-B6B4-59486D83AA04}"/>
              </a:ext>
            </a:extLst>
          </p:cNvPr>
          <p:cNvSpPr>
            <a:spLocks noGrp="1"/>
          </p:cNvSpPr>
          <p:nvPr>
            <p:ph type="title" hasCustomPrompt="1"/>
          </p:nvPr>
        </p:nvSpPr>
        <p:spPr>
          <a:xfrm>
            <a:off x="485775" y="1456522"/>
            <a:ext cx="9720263" cy="800541"/>
          </a:xfrm>
          <a:prstGeom prst="rect">
            <a:avLst/>
          </a:prstGeom>
        </p:spPr>
        <p:txBody>
          <a:bodyPr lIns="0"/>
          <a:lstStyle>
            <a:lvl1pPr>
              <a:defRPr>
                <a:solidFill>
                  <a:schemeClr val="accent3"/>
                </a:solidFill>
              </a:defRPr>
            </a:lvl1pPr>
          </a:lstStyle>
          <a:p>
            <a:r>
              <a:rPr lang="en-US"/>
              <a:t>Page title</a:t>
            </a:r>
          </a:p>
        </p:txBody>
      </p:sp>
      <p:sp>
        <p:nvSpPr>
          <p:cNvPr id="5" name="Text Placeholder 4">
            <a:extLst>
              <a:ext uri="{FF2B5EF4-FFF2-40B4-BE49-F238E27FC236}">
                <a16:creationId xmlns="" xmlns:a16="http://schemas.microsoft.com/office/drawing/2014/main" id="{965B3570-00A5-CB4D-8930-F9795B0688E1}"/>
              </a:ext>
            </a:extLst>
          </p:cNvPr>
          <p:cNvSpPr>
            <a:spLocks noGrp="1"/>
          </p:cNvSpPr>
          <p:nvPr>
            <p:ph type="body" sz="quarter" idx="10" hasCustomPrompt="1"/>
          </p:nvPr>
        </p:nvSpPr>
        <p:spPr>
          <a:xfrm>
            <a:off x="1130300" y="479425"/>
            <a:ext cx="9075738" cy="384175"/>
          </a:xfrm>
          <a:prstGeom prst="rect">
            <a:avLst/>
          </a:prstGeom>
        </p:spPr>
        <p:txBody>
          <a:bodyPr anchor="ctr" anchorCtr="0"/>
          <a:lstStyle>
            <a:lvl1pPr algn="l">
              <a:defRPr sz="1800" b="1">
                <a:solidFill>
                  <a:schemeClr val="accent1"/>
                </a:solidFill>
              </a:defRPr>
            </a:lvl1pPr>
            <a:lvl2pPr marL="503971" indent="0">
              <a:buNone/>
              <a:defRPr/>
            </a:lvl2pPr>
          </a:lstStyle>
          <a:p>
            <a:pPr lvl="0"/>
            <a:r>
              <a:rPr lang="en-US"/>
              <a:t>Section title here</a:t>
            </a:r>
          </a:p>
        </p:txBody>
      </p:sp>
      <p:sp>
        <p:nvSpPr>
          <p:cNvPr id="7" name="Text Placeholder 2">
            <a:extLst>
              <a:ext uri="{FF2B5EF4-FFF2-40B4-BE49-F238E27FC236}">
                <a16:creationId xmlns="" xmlns:a16="http://schemas.microsoft.com/office/drawing/2014/main" id="{E7E2505E-8B29-944C-BF80-7392ADF228ED}"/>
              </a:ext>
            </a:extLst>
          </p:cNvPr>
          <p:cNvSpPr>
            <a:spLocks noGrp="1"/>
          </p:cNvSpPr>
          <p:nvPr>
            <p:ph type="body" sz="quarter" idx="11" hasCustomPrompt="1"/>
          </p:nvPr>
        </p:nvSpPr>
        <p:spPr>
          <a:xfrm>
            <a:off x="496888" y="2383942"/>
            <a:ext cx="4746444" cy="4709007"/>
          </a:xfrm>
          <a:prstGeom prst="rect">
            <a:avLst/>
          </a:prstGeom>
        </p:spPr>
        <p:txBody>
          <a:bodyPr lIns="0" numCol="1" spcCol="360000"/>
          <a:lstStyle>
            <a:lvl1pPr algn="l">
              <a:defRPr sz="1800" b="1">
                <a:solidFill>
                  <a:schemeClr val="accent2"/>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4"/>
            <a:endParaRPr lang="en-US"/>
          </a:p>
        </p:txBody>
      </p:sp>
      <p:sp>
        <p:nvSpPr>
          <p:cNvPr id="4" name="Chart Placeholder 3">
            <a:extLst>
              <a:ext uri="{FF2B5EF4-FFF2-40B4-BE49-F238E27FC236}">
                <a16:creationId xmlns="" xmlns:a16="http://schemas.microsoft.com/office/drawing/2014/main" id="{46236758-7BA9-8645-9CE8-0EEED4B394D7}"/>
              </a:ext>
            </a:extLst>
          </p:cNvPr>
          <p:cNvSpPr>
            <a:spLocks noGrp="1"/>
          </p:cNvSpPr>
          <p:nvPr>
            <p:ph type="chart" sz="quarter" idx="12" hasCustomPrompt="1"/>
          </p:nvPr>
        </p:nvSpPr>
        <p:spPr>
          <a:xfrm>
            <a:off x="5683250" y="2383942"/>
            <a:ext cx="4522788" cy="4709009"/>
          </a:xfrm>
          <a:prstGeom prst="rect">
            <a:avLst/>
          </a:prstGeom>
        </p:spPr>
        <p:txBody>
          <a:bodyPr anchor="ctr" anchorCtr="1"/>
          <a:lstStyle>
            <a:lvl1pPr algn="ctr">
              <a:defRPr sz="1400" b="1">
                <a:solidFill>
                  <a:schemeClr val="tx2"/>
                </a:solidFill>
              </a:defRPr>
            </a:lvl1pPr>
          </a:lstStyle>
          <a:p>
            <a:r>
              <a:rPr lang="en-US"/>
              <a:t>Insert chart here</a:t>
            </a:r>
          </a:p>
        </p:txBody>
      </p:sp>
    </p:spTree>
    <p:extLst>
      <p:ext uri="{BB962C8B-B14F-4D97-AF65-F5344CB8AC3E}">
        <p14:creationId xmlns:p14="http://schemas.microsoft.com/office/powerpoint/2010/main" val="485663868"/>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C6A24-E203-2F43-B6B4-59486D83AA04}"/>
              </a:ext>
            </a:extLst>
          </p:cNvPr>
          <p:cNvSpPr>
            <a:spLocks noGrp="1"/>
          </p:cNvSpPr>
          <p:nvPr>
            <p:ph type="title" hasCustomPrompt="1"/>
          </p:nvPr>
        </p:nvSpPr>
        <p:spPr>
          <a:xfrm>
            <a:off x="485775" y="1456522"/>
            <a:ext cx="9720263" cy="800541"/>
          </a:xfrm>
          <a:prstGeom prst="rect">
            <a:avLst/>
          </a:prstGeom>
        </p:spPr>
        <p:txBody>
          <a:bodyPr lIns="0"/>
          <a:lstStyle>
            <a:lvl1pPr>
              <a:defRPr>
                <a:solidFill>
                  <a:schemeClr val="accent3"/>
                </a:solidFill>
              </a:defRPr>
            </a:lvl1pPr>
          </a:lstStyle>
          <a:p>
            <a:r>
              <a:rPr lang="en-US"/>
              <a:t>Page title</a:t>
            </a:r>
          </a:p>
        </p:txBody>
      </p:sp>
      <p:sp>
        <p:nvSpPr>
          <p:cNvPr id="5" name="Text Placeholder 4">
            <a:extLst>
              <a:ext uri="{FF2B5EF4-FFF2-40B4-BE49-F238E27FC236}">
                <a16:creationId xmlns="" xmlns:a16="http://schemas.microsoft.com/office/drawing/2014/main" id="{965B3570-00A5-CB4D-8930-F9795B0688E1}"/>
              </a:ext>
            </a:extLst>
          </p:cNvPr>
          <p:cNvSpPr>
            <a:spLocks noGrp="1"/>
          </p:cNvSpPr>
          <p:nvPr>
            <p:ph type="body" sz="quarter" idx="10" hasCustomPrompt="1"/>
          </p:nvPr>
        </p:nvSpPr>
        <p:spPr>
          <a:xfrm>
            <a:off x="1130300" y="479425"/>
            <a:ext cx="9075738" cy="384175"/>
          </a:xfrm>
          <a:prstGeom prst="rect">
            <a:avLst/>
          </a:prstGeom>
        </p:spPr>
        <p:txBody>
          <a:bodyPr anchor="ctr" anchorCtr="0"/>
          <a:lstStyle>
            <a:lvl1pPr algn="l">
              <a:defRPr sz="1800" b="1">
                <a:solidFill>
                  <a:schemeClr val="accent1"/>
                </a:solidFill>
              </a:defRPr>
            </a:lvl1pPr>
            <a:lvl2pPr marL="503971" indent="0">
              <a:buNone/>
              <a:defRPr/>
            </a:lvl2pPr>
          </a:lstStyle>
          <a:p>
            <a:pPr lvl="0"/>
            <a:r>
              <a:rPr lang="en-US"/>
              <a:t>Section title here</a:t>
            </a:r>
          </a:p>
        </p:txBody>
      </p:sp>
      <p:sp>
        <p:nvSpPr>
          <p:cNvPr id="6" name="Text Placeholder 2">
            <a:extLst>
              <a:ext uri="{FF2B5EF4-FFF2-40B4-BE49-F238E27FC236}">
                <a16:creationId xmlns="" xmlns:a16="http://schemas.microsoft.com/office/drawing/2014/main" id="{4A871703-B412-EA4B-8BE1-CA1F2017D22F}"/>
              </a:ext>
            </a:extLst>
          </p:cNvPr>
          <p:cNvSpPr>
            <a:spLocks noGrp="1"/>
          </p:cNvSpPr>
          <p:nvPr>
            <p:ph type="body" sz="quarter" idx="11" hasCustomPrompt="1"/>
          </p:nvPr>
        </p:nvSpPr>
        <p:spPr>
          <a:xfrm>
            <a:off x="496888" y="2383942"/>
            <a:ext cx="9709150" cy="4709007"/>
          </a:xfrm>
          <a:prstGeom prst="rect">
            <a:avLst/>
          </a:prstGeom>
        </p:spPr>
        <p:txBody>
          <a:bodyPr lIns="0" numCol="2" spcCol="360000"/>
          <a:lstStyle>
            <a:lvl1pPr algn="l">
              <a:defRPr sz="1800" b="1">
                <a:solidFill>
                  <a:schemeClr val="accent2"/>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3842999790"/>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C6A24-E203-2F43-B6B4-59486D83AA04}"/>
              </a:ext>
            </a:extLst>
          </p:cNvPr>
          <p:cNvSpPr>
            <a:spLocks noGrp="1"/>
          </p:cNvSpPr>
          <p:nvPr>
            <p:ph type="title" hasCustomPrompt="1"/>
          </p:nvPr>
        </p:nvSpPr>
        <p:spPr>
          <a:xfrm>
            <a:off x="485775" y="1456522"/>
            <a:ext cx="9720263" cy="800541"/>
          </a:xfrm>
          <a:prstGeom prst="rect">
            <a:avLst/>
          </a:prstGeom>
        </p:spPr>
        <p:txBody>
          <a:bodyPr lIns="0"/>
          <a:lstStyle>
            <a:lvl1pPr>
              <a:defRPr>
                <a:solidFill>
                  <a:schemeClr val="accent3"/>
                </a:solidFill>
              </a:defRPr>
            </a:lvl1pPr>
          </a:lstStyle>
          <a:p>
            <a:r>
              <a:rPr lang="en-US"/>
              <a:t>Page title</a:t>
            </a:r>
          </a:p>
        </p:txBody>
      </p:sp>
      <p:sp>
        <p:nvSpPr>
          <p:cNvPr id="5" name="Text Placeholder 4">
            <a:extLst>
              <a:ext uri="{FF2B5EF4-FFF2-40B4-BE49-F238E27FC236}">
                <a16:creationId xmlns="" xmlns:a16="http://schemas.microsoft.com/office/drawing/2014/main" id="{965B3570-00A5-CB4D-8930-F9795B0688E1}"/>
              </a:ext>
            </a:extLst>
          </p:cNvPr>
          <p:cNvSpPr>
            <a:spLocks noGrp="1"/>
          </p:cNvSpPr>
          <p:nvPr>
            <p:ph type="body" sz="quarter" idx="10" hasCustomPrompt="1"/>
          </p:nvPr>
        </p:nvSpPr>
        <p:spPr>
          <a:xfrm>
            <a:off x="1130300" y="479425"/>
            <a:ext cx="9075738" cy="384175"/>
          </a:xfrm>
          <a:prstGeom prst="rect">
            <a:avLst/>
          </a:prstGeom>
        </p:spPr>
        <p:txBody>
          <a:bodyPr anchor="ctr" anchorCtr="0"/>
          <a:lstStyle>
            <a:lvl1pPr algn="l">
              <a:defRPr sz="1800" b="1">
                <a:solidFill>
                  <a:schemeClr val="accent1"/>
                </a:solidFill>
              </a:defRPr>
            </a:lvl1pPr>
            <a:lvl2pPr marL="503971" indent="0">
              <a:buNone/>
              <a:defRPr/>
            </a:lvl2pPr>
          </a:lstStyle>
          <a:p>
            <a:pPr lvl="0"/>
            <a:r>
              <a:rPr lang="en-US"/>
              <a:t>Section title here</a:t>
            </a:r>
          </a:p>
        </p:txBody>
      </p:sp>
      <p:sp>
        <p:nvSpPr>
          <p:cNvPr id="6" name="Text Placeholder 2">
            <a:extLst>
              <a:ext uri="{FF2B5EF4-FFF2-40B4-BE49-F238E27FC236}">
                <a16:creationId xmlns="" xmlns:a16="http://schemas.microsoft.com/office/drawing/2014/main" id="{4A871703-B412-EA4B-8BE1-CA1F2017D22F}"/>
              </a:ext>
            </a:extLst>
          </p:cNvPr>
          <p:cNvSpPr>
            <a:spLocks noGrp="1"/>
          </p:cNvSpPr>
          <p:nvPr>
            <p:ph type="body" sz="quarter" idx="11" hasCustomPrompt="1"/>
          </p:nvPr>
        </p:nvSpPr>
        <p:spPr>
          <a:xfrm>
            <a:off x="496888" y="2383942"/>
            <a:ext cx="9709150" cy="4709007"/>
          </a:xfrm>
          <a:prstGeom prst="rect">
            <a:avLst/>
          </a:prstGeom>
        </p:spPr>
        <p:txBody>
          <a:bodyPr lIns="0" numCol="3" spcCol="360000"/>
          <a:lstStyle>
            <a:lvl1pPr algn="l">
              <a:defRPr sz="1800" b="1">
                <a:solidFill>
                  <a:schemeClr val="accent2"/>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0"/>
            <a:r>
              <a:rPr lang="en-US"/>
              <a:t>Paragraph heading</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0"/>
            <a:r>
              <a:rPr lang="en-US"/>
              <a:t>Paragraph heading</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p:txBody>
      </p:sp>
    </p:spTree>
    <p:extLst>
      <p:ext uri="{BB962C8B-B14F-4D97-AF65-F5344CB8AC3E}">
        <p14:creationId xmlns:p14="http://schemas.microsoft.com/office/powerpoint/2010/main" val="3190238017"/>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Column and Imag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C6A24-E203-2F43-B6B4-59486D83AA04}"/>
              </a:ext>
            </a:extLst>
          </p:cNvPr>
          <p:cNvSpPr>
            <a:spLocks noGrp="1"/>
          </p:cNvSpPr>
          <p:nvPr>
            <p:ph type="title" hasCustomPrompt="1"/>
          </p:nvPr>
        </p:nvSpPr>
        <p:spPr>
          <a:xfrm>
            <a:off x="485775" y="1456522"/>
            <a:ext cx="9720263" cy="800541"/>
          </a:xfrm>
          <a:prstGeom prst="rect">
            <a:avLst/>
          </a:prstGeom>
        </p:spPr>
        <p:txBody>
          <a:bodyPr lIns="0"/>
          <a:lstStyle>
            <a:lvl1pPr>
              <a:defRPr>
                <a:solidFill>
                  <a:schemeClr val="accent4"/>
                </a:solidFill>
              </a:defRPr>
            </a:lvl1pPr>
          </a:lstStyle>
          <a:p>
            <a:r>
              <a:rPr lang="en-US"/>
              <a:t>Page title</a:t>
            </a:r>
          </a:p>
        </p:txBody>
      </p:sp>
      <p:sp>
        <p:nvSpPr>
          <p:cNvPr id="5" name="Text Placeholder 4">
            <a:extLst>
              <a:ext uri="{FF2B5EF4-FFF2-40B4-BE49-F238E27FC236}">
                <a16:creationId xmlns="" xmlns:a16="http://schemas.microsoft.com/office/drawing/2014/main" id="{965B3570-00A5-CB4D-8930-F9795B0688E1}"/>
              </a:ext>
            </a:extLst>
          </p:cNvPr>
          <p:cNvSpPr>
            <a:spLocks noGrp="1"/>
          </p:cNvSpPr>
          <p:nvPr>
            <p:ph type="body" sz="quarter" idx="10" hasCustomPrompt="1"/>
          </p:nvPr>
        </p:nvSpPr>
        <p:spPr>
          <a:xfrm>
            <a:off x="1130300" y="479425"/>
            <a:ext cx="9075738" cy="384175"/>
          </a:xfrm>
          <a:prstGeom prst="rect">
            <a:avLst/>
          </a:prstGeom>
        </p:spPr>
        <p:txBody>
          <a:bodyPr anchor="ctr" anchorCtr="0"/>
          <a:lstStyle>
            <a:lvl1pPr algn="l">
              <a:defRPr sz="1800" b="1">
                <a:solidFill>
                  <a:schemeClr val="accent2"/>
                </a:solidFill>
              </a:defRPr>
            </a:lvl1pPr>
            <a:lvl2pPr marL="503971" indent="0">
              <a:buNone/>
              <a:defRPr/>
            </a:lvl2pPr>
          </a:lstStyle>
          <a:p>
            <a:pPr lvl="0"/>
            <a:r>
              <a:rPr lang="en-US"/>
              <a:t>Section title here</a:t>
            </a:r>
          </a:p>
        </p:txBody>
      </p:sp>
      <p:sp>
        <p:nvSpPr>
          <p:cNvPr id="7" name="Text Placeholder 2">
            <a:extLst>
              <a:ext uri="{FF2B5EF4-FFF2-40B4-BE49-F238E27FC236}">
                <a16:creationId xmlns="" xmlns:a16="http://schemas.microsoft.com/office/drawing/2014/main" id="{E7E2505E-8B29-944C-BF80-7392ADF228ED}"/>
              </a:ext>
            </a:extLst>
          </p:cNvPr>
          <p:cNvSpPr>
            <a:spLocks noGrp="1"/>
          </p:cNvSpPr>
          <p:nvPr>
            <p:ph type="body" sz="quarter" idx="11" hasCustomPrompt="1"/>
          </p:nvPr>
        </p:nvSpPr>
        <p:spPr>
          <a:xfrm>
            <a:off x="496888" y="2383942"/>
            <a:ext cx="4746444" cy="4709007"/>
          </a:xfrm>
          <a:prstGeom prst="rect">
            <a:avLst/>
          </a:prstGeom>
        </p:spPr>
        <p:txBody>
          <a:bodyPr lIns="0" numCol="1" spcCol="360000"/>
          <a:lstStyle>
            <a:lvl1pPr algn="l">
              <a:defRPr sz="1800" b="1">
                <a:solidFill>
                  <a:schemeClr val="accent3"/>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4"/>
            <a:endParaRPr lang="en-US"/>
          </a:p>
        </p:txBody>
      </p:sp>
      <p:sp>
        <p:nvSpPr>
          <p:cNvPr id="8" name="Picture Placeholder 3">
            <a:extLst>
              <a:ext uri="{FF2B5EF4-FFF2-40B4-BE49-F238E27FC236}">
                <a16:creationId xmlns="" xmlns:a16="http://schemas.microsoft.com/office/drawing/2014/main" id="{049EF64B-0AD0-1B49-B120-2582F67A9AB5}"/>
              </a:ext>
            </a:extLst>
          </p:cNvPr>
          <p:cNvSpPr>
            <a:spLocks noGrp="1"/>
          </p:cNvSpPr>
          <p:nvPr>
            <p:ph type="pic" sz="quarter" idx="12" hasCustomPrompt="1"/>
          </p:nvPr>
        </p:nvSpPr>
        <p:spPr>
          <a:xfrm>
            <a:off x="5683250" y="2383943"/>
            <a:ext cx="4522788" cy="4709008"/>
          </a:xfrm>
          <a:prstGeom prst="rect">
            <a:avLst/>
          </a:prstGeom>
        </p:spPr>
        <p:txBody>
          <a:bodyPr vert="horz" anchor="ctr" anchorCtr="1"/>
          <a:lstStyle>
            <a:lvl1pPr algn="ctr">
              <a:defRPr sz="1400" b="1">
                <a:solidFill>
                  <a:schemeClr val="tx2"/>
                </a:solidFill>
              </a:defRPr>
            </a:lvl1pPr>
          </a:lstStyle>
          <a:p>
            <a:r>
              <a:rPr lang="en-US"/>
              <a:t>Insert picture here</a:t>
            </a:r>
          </a:p>
        </p:txBody>
      </p:sp>
    </p:spTree>
    <p:extLst>
      <p:ext uri="{BB962C8B-B14F-4D97-AF65-F5344CB8AC3E}">
        <p14:creationId xmlns:p14="http://schemas.microsoft.com/office/powerpoint/2010/main" val="1586823930"/>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Column and Char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C6A24-E203-2F43-B6B4-59486D83AA04}"/>
              </a:ext>
            </a:extLst>
          </p:cNvPr>
          <p:cNvSpPr>
            <a:spLocks noGrp="1"/>
          </p:cNvSpPr>
          <p:nvPr>
            <p:ph type="title" hasCustomPrompt="1"/>
          </p:nvPr>
        </p:nvSpPr>
        <p:spPr>
          <a:xfrm>
            <a:off x="485775" y="1456522"/>
            <a:ext cx="9720263" cy="800541"/>
          </a:xfrm>
          <a:prstGeom prst="rect">
            <a:avLst/>
          </a:prstGeom>
        </p:spPr>
        <p:txBody>
          <a:bodyPr lIns="0"/>
          <a:lstStyle>
            <a:lvl1pPr>
              <a:defRPr>
                <a:solidFill>
                  <a:schemeClr val="accent4"/>
                </a:solidFill>
              </a:defRPr>
            </a:lvl1pPr>
          </a:lstStyle>
          <a:p>
            <a:r>
              <a:rPr lang="en-US"/>
              <a:t>Page title</a:t>
            </a:r>
          </a:p>
        </p:txBody>
      </p:sp>
      <p:sp>
        <p:nvSpPr>
          <p:cNvPr id="5" name="Text Placeholder 4">
            <a:extLst>
              <a:ext uri="{FF2B5EF4-FFF2-40B4-BE49-F238E27FC236}">
                <a16:creationId xmlns="" xmlns:a16="http://schemas.microsoft.com/office/drawing/2014/main" id="{965B3570-00A5-CB4D-8930-F9795B0688E1}"/>
              </a:ext>
            </a:extLst>
          </p:cNvPr>
          <p:cNvSpPr>
            <a:spLocks noGrp="1"/>
          </p:cNvSpPr>
          <p:nvPr>
            <p:ph type="body" sz="quarter" idx="10" hasCustomPrompt="1"/>
          </p:nvPr>
        </p:nvSpPr>
        <p:spPr>
          <a:xfrm>
            <a:off x="1130300" y="479425"/>
            <a:ext cx="9075738" cy="384175"/>
          </a:xfrm>
          <a:prstGeom prst="rect">
            <a:avLst/>
          </a:prstGeom>
        </p:spPr>
        <p:txBody>
          <a:bodyPr anchor="ctr" anchorCtr="0"/>
          <a:lstStyle>
            <a:lvl1pPr algn="l">
              <a:defRPr sz="1800" b="1">
                <a:solidFill>
                  <a:schemeClr val="accent2"/>
                </a:solidFill>
              </a:defRPr>
            </a:lvl1pPr>
            <a:lvl2pPr marL="503971" indent="0">
              <a:buNone/>
              <a:defRPr/>
            </a:lvl2pPr>
          </a:lstStyle>
          <a:p>
            <a:pPr lvl="0"/>
            <a:r>
              <a:rPr lang="en-US"/>
              <a:t>Section title here</a:t>
            </a:r>
          </a:p>
        </p:txBody>
      </p:sp>
      <p:sp>
        <p:nvSpPr>
          <p:cNvPr id="7" name="Text Placeholder 2">
            <a:extLst>
              <a:ext uri="{FF2B5EF4-FFF2-40B4-BE49-F238E27FC236}">
                <a16:creationId xmlns="" xmlns:a16="http://schemas.microsoft.com/office/drawing/2014/main" id="{E7E2505E-8B29-944C-BF80-7392ADF228ED}"/>
              </a:ext>
            </a:extLst>
          </p:cNvPr>
          <p:cNvSpPr>
            <a:spLocks noGrp="1"/>
          </p:cNvSpPr>
          <p:nvPr>
            <p:ph type="body" sz="quarter" idx="11" hasCustomPrompt="1"/>
          </p:nvPr>
        </p:nvSpPr>
        <p:spPr>
          <a:xfrm>
            <a:off x="496888" y="2383942"/>
            <a:ext cx="4746444" cy="4709007"/>
          </a:xfrm>
          <a:prstGeom prst="rect">
            <a:avLst/>
          </a:prstGeom>
        </p:spPr>
        <p:txBody>
          <a:bodyPr lIns="0" numCol="1" spcCol="360000"/>
          <a:lstStyle>
            <a:lvl1pPr algn="l">
              <a:defRPr sz="1800" b="1">
                <a:solidFill>
                  <a:schemeClr val="accent3"/>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4"/>
            <a:endParaRPr lang="en-US"/>
          </a:p>
        </p:txBody>
      </p:sp>
      <p:sp>
        <p:nvSpPr>
          <p:cNvPr id="4" name="Chart Placeholder 3">
            <a:extLst>
              <a:ext uri="{FF2B5EF4-FFF2-40B4-BE49-F238E27FC236}">
                <a16:creationId xmlns="" xmlns:a16="http://schemas.microsoft.com/office/drawing/2014/main" id="{46236758-7BA9-8645-9CE8-0EEED4B394D7}"/>
              </a:ext>
            </a:extLst>
          </p:cNvPr>
          <p:cNvSpPr>
            <a:spLocks noGrp="1"/>
          </p:cNvSpPr>
          <p:nvPr>
            <p:ph type="chart" sz="quarter" idx="12" hasCustomPrompt="1"/>
          </p:nvPr>
        </p:nvSpPr>
        <p:spPr>
          <a:xfrm>
            <a:off x="5683250" y="2383942"/>
            <a:ext cx="4522788" cy="4709009"/>
          </a:xfrm>
          <a:prstGeom prst="rect">
            <a:avLst/>
          </a:prstGeom>
        </p:spPr>
        <p:txBody>
          <a:bodyPr anchor="ctr" anchorCtr="1"/>
          <a:lstStyle>
            <a:lvl1pPr algn="ctr">
              <a:defRPr sz="1400" b="1">
                <a:solidFill>
                  <a:schemeClr val="tx2"/>
                </a:solidFill>
              </a:defRPr>
            </a:lvl1pPr>
          </a:lstStyle>
          <a:p>
            <a:r>
              <a:rPr lang="en-US"/>
              <a:t>Insert chart here</a:t>
            </a:r>
          </a:p>
        </p:txBody>
      </p:sp>
    </p:spTree>
    <p:extLst>
      <p:ext uri="{BB962C8B-B14F-4D97-AF65-F5344CB8AC3E}">
        <p14:creationId xmlns:p14="http://schemas.microsoft.com/office/powerpoint/2010/main" val="1404907329"/>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Title Placeholder 1">
            <a:extLst>
              <a:ext uri="{FF2B5EF4-FFF2-40B4-BE49-F238E27FC236}">
                <a16:creationId xmlns="" xmlns:a16="http://schemas.microsoft.com/office/drawing/2014/main" id="{B82B0E46-AB65-104B-8EB6-8710332B6C72}"/>
              </a:ext>
            </a:extLst>
          </p:cNvPr>
          <p:cNvSpPr>
            <a:spLocks noGrp="1"/>
          </p:cNvSpPr>
          <p:nvPr>
            <p:ph type="title"/>
          </p:nvPr>
        </p:nvSpPr>
        <p:spPr>
          <a:xfrm>
            <a:off x="6065838" y="911688"/>
            <a:ext cx="3851275" cy="776288"/>
          </a:xfrm>
          <a:prstGeom prst="rect">
            <a:avLst/>
          </a:prstGeom>
        </p:spPr>
        <p:txBody>
          <a:bodyPr vert="horz" lIns="0" tIns="0" rIns="0" bIns="0" rtlCol="0" anchor="ctr">
            <a:normAutofit/>
          </a:bodyPr>
          <a:lstStyle/>
          <a:p>
            <a:r>
              <a:rPr lang="en-US"/>
              <a:t>Contents</a:t>
            </a:r>
            <a:endParaRPr lang="en-US" dirty="0"/>
          </a:p>
        </p:txBody>
      </p:sp>
      <p:sp>
        <p:nvSpPr>
          <p:cNvPr id="4" name="object 9">
            <a:extLst>
              <a:ext uri="{FF2B5EF4-FFF2-40B4-BE49-F238E27FC236}">
                <a16:creationId xmlns="" xmlns:a16="http://schemas.microsoft.com/office/drawing/2014/main" id="{660A2F03-A00B-1B45-99F3-3BA5A924B0FE}"/>
              </a:ext>
            </a:extLst>
          </p:cNvPr>
          <p:cNvSpPr txBox="1"/>
          <p:nvPr userDrawn="1"/>
        </p:nvSpPr>
        <p:spPr>
          <a:xfrm>
            <a:off x="6065838" y="2214195"/>
            <a:ext cx="19494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50B795"/>
                </a:solidFill>
                <a:latin typeface="Arial"/>
                <a:cs typeface="Arial"/>
              </a:rPr>
              <a:t>1</a:t>
            </a:r>
            <a:endParaRPr sz="2400">
              <a:latin typeface="Arial"/>
              <a:cs typeface="Arial"/>
            </a:endParaRPr>
          </a:p>
        </p:txBody>
      </p:sp>
      <p:sp>
        <p:nvSpPr>
          <p:cNvPr id="5" name="object 10">
            <a:extLst>
              <a:ext uri="{FF2B5EF4-FFF2-40B4-BE49-F238E27FC236}">
                <a16:creationId xmlns="" xmlns:a16="http://schemas.microsoft.com/office/drawing/2014/main" id="{F00AE71C-815D-AD48-86CC-F3A899C9A6CE}"/>
              </a:ext>
            </a:extLst>
          </p:cNvPr>
          <p:cNvSpPr txBox="1"/>
          <p:nvPr userDrawn="1"/>
        </p:nvSpPr>
        <p:spPr>
          <a:xfrm>
            <a:off x="6065838" y="2825348"/>
            <a:ext cx="19494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E9476F"/>
                </a:solidFill>
                <a:latin typeface="Arial"/>
                <a:cs typeface="Arial"/>
              </a:rPr>
              <a:t>2</a:t>
            </a:r>
            <a:endParaRPr sz="2400">
              <a:latin typeface="Arial"/>
              <a:cs typeface="Arial"/>
            </a:endParaRPr>
          </a:p>
        </p:txBody>
      </p:sp>
      <p:sp>
        <p:nvSpPr>
          <p:cNvPr id="6" name="object 11">
            <a:extLst>
              <a:ext uri="{FF2B5EF4-FFF2-40B4-BE49-F238E27FC236}">
                <a16:creationId xmlns="" xmlns:a16="http://schemas.microsoft.com/office/drawing/2014/main" id="{EA661D48-7DE5-B347-8CF7-F371E6E07F0E}"/>
              </a:ext>
            </a:extLst>
          </p:cNvPr>
          <p:cNvSpPr txBox="1"/>
          <p:nvPr userDrawn="1"/>
        </p:nvSpPr>
        <p:spPr>
          <a:xfrm>
            <a:off x="6065838" y="3464216"/>
            <a:ext cx="19494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7284C1"/>
                </a:solidFill>
                <a:latin typeface="Arial"/>
                <a:cs typeface="Arial"/>
              </a:rPr>
              <a:t>3</a:t>
            </a:r>
            <a:endParaRPr sz="2400">
              <a:latin typeface="Arial"/>
              <a:cs typeface="Arial"/>
            </a:endParaRPr>
          </a:p>
        </p:txBody>
      </p:sp>
      <p:sp>
        <p:nvSpPr>
          <p:cNvPr id="7" name="object 12">
            <a:extLst>
              <a:ext uri="{FF2B5EF4-FFF2-40B4-BE49-F238E27FC236}">
                <a16:creationId xmlns="" xmlns:a16="http://schemas.microsoft.com/office/drawing/2014/main" id="{CF39CEA1-B629-4B40-BF82-78DAC30A9A4C}"/>
              </a:ext>
            </a:extLst>
          </p:cNvPr>
          <p:cNvSpPr txBox="1"/>
          <p:nvPr userDrawn="1"/>
        </p:nvSpPr>
        <p:spPr>
          <a:xfrm>
            <a:off x="6065838" y="4138702"/>
            <a:ext cx="19494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9B562"/>
                </a:solidFill>
                <a:latin typeface="Arial"/>
                <a:cs typeface="Arial"/>
              </a:rPr>
              <a:t>4</a:t>
            </a:r>
            <a:endParaRPr sz="2400">
              <a:latin typeface="Arial"/>
              <a:cs typeface="Arial"/>
            </a:endParaRPr>
          </a:p>
        </p:txBody>
      </p:sp>
      <p:sp>
        <p:nvSpPr>
          <p:cNvPr id="8" name="object 13">
            <a:extLst>
              <a:ext uri="{FF2B5EF4-FFF2-40B4-BE49-F238E27FC236}">
                <a16:creationId xmlns="" xmlns:a16="http://schemas.microsoft.com/office/drawing/2014/main" id="{A4359727-6A9E-2749-89C4-5321AB64A124}"/>
              </a:ext>
            </a:extLst>
          </p:cNvPr>
          <p:cNvSpPr/>
          <p:nvPr userDrawn="1"/>
        </p:nvSpPr>
        <p:spPr>
          <a:xfrm>
            <a:off x="6093779" y="2698681"/>
            <a:ext cx="3823335" cy="32384"/>
          </a:xfrm>
          <a:custGeom>
            <a:avLst/>
            <a:gdLst/>
            <a:ahLst/>
            <a:cxnLst/>
            <a:rect l="l" t="t" r="r" b="b"/>
            <a:pathLst>
              <a:path w="3823334" h="32385">
                <a:moveTo>
                  <a:pt x="69639" y="6535"/>
                </a:moveTo>
                <a:lnTo>
                  <a:pt x="18523" y="7100"/>
                </a:lnTo>
                <a:lnTo>
                  <a:pt x="58" y="24306"/>
                </a:lnTo>
                <a:lnTo>
                  <a:pt x="0" y="24454"/>
                </a:lnTo>
                <a:lnTo>
                  <a:pt x="59136" y="28199"/>
                </a:lnTo>
                <a:lnTo>
                  <a:pt x="108108" y="30625"/>
                </a:lnTo>
                <a:lnTo>
                  <a:pt x="150053" y="31927"/>
                </a:lnTo>
                <a:lnTo>
                  <a:pt x="188206" y="32302"/>
                </a:lnTo>
                <a:lnTo>
                  <a:pt x="225799" y="31951"/>
                </a:lnTo>
                <a:lnTo>
                  <a:pt x="435248" y="27255"/>
                </a:lnTo>
                <a:lnTo>
                  <a:pt x="2720797" y="24804"/>
                </a:lnTo>
                <a:lnTo>
                  <a:pt x="2947836" y="24510"/>
                </a:lnTo>
                <a:lnTo>
                  <a:pt x="3799235" y="21376"/>
                </a:lnTo>
                <a:lnTo>
                  <a:pt x="3823151" y="19051"/>
                </a:lnTo>
                <a:lnTo>
                  <a:pt x="3812854" y="13998"/>
                </a:lnTo>
                <a:lnTo>
                  <a:pt x="3795660" y="9862"/>
                </a:lnTo>
                <a:lnTo>
                  <a:pt x="3789979" y="9070"/>
                </a:lnTo>
                <a:lnTo>
                  <a:pt x="323183" y="9070"/>
                </a:lnTo>
                <a:lnTo>
                  <a:pt x="69639" y="6535"/>
                </a:lnTo>
                <a:close/>
              </a:path>
              <a:path w="3823334" h="32385">
                <a:moveTo>
                  <a:pt x="2720797" y="24804"/>
                </a:moveTo>
                <a:lnTo>
                  <a:pt x="1919764" y="24804"/>
                </a:lnTo>
                <a:lnTo>
                  <a:pt x="2225677" y="26990"/>
                </a:lnTo>
                <a:lnTo>
                  <a:pt x="2720797" y="24804"/>
                </a:lnTo>
                <a:close/>
              </a:path>
              <a:path w="3823334" h="32385">
                <a:moveTo>
                  <a:pt x="3799235" y="21376"/>
                </a:moveTo>
                <a:lnTo>
                  <a:pt x="3442104" y="21376"/>
                </a:lnTo>
                <a:lnTo>
                  <a:pt x="3636357" y="24448"/>
                </a:lnTo>
                <a:lnTo>
                  <a:pt x="3659234" y="24838"/>
                </a:lnTo>
                <a:lnTo>
                  <a:pt x="3705255" y="25100"/>
                </a:lnTo>
                <a:lnTo>
                  <a:pt x="3747930" y="24447"/>
                </a:lnTo>
                <a:lnTo>
                  <a:pt x="3787235" y="22543"/>
                </a:lnTo>
                <a:lnTo>
                  <a:pt x="3799235" y="21376"/>
                </a:lnTo>
                <a:close/>
              </a:path>
              <a:path w="3823334" h="32385">
                <a:moveTo>
                  <a:pt x="2947836" y="24510"/>
                </a:moveTo>
                <a:lnTo>
                  <a:pt x="2834442" y="24510"/>
                </a:lnTo>
                <a:lnTo>
                  <a:pt x="2937289" y="24525"/>
                </a:lnTo>
                <a:lnTo>
                  <a:pt x="2947836" y="24510"/>
                </a:lnTo>
                <a:close/>
              </a:path>
              <a:path w="3823334" h="32385">
                <a:moveTo>
                  <a:pt x="1260967" y="4722"/>
                </a:moveTo>
                <a:lnTo>
                  <a:pt x="382205" y="9016"/>
                </a:lnTo>
                <a:lnTo>
                  <a:pt x="323183" y="9070"/>
                </a:lnTo>
                <a:lnTo>
                  <a:pt x="3789979" y="9070"/>
                </a:lnTo>
                <a:lnTo>
                  <a:pt x="3779918" y="7668"/>
                </a:lnTo>
                <a:lnTo>
                  <a:pt x="2222375" y="7668"/>
                </a:lnTo>
                <a:lnTo>
                  <a:pt x="1260967" y="4722"/>
                </a:lnTo>
                <a:close/>
              </a:path>
              <a:path w="3823334" h="32385">
                <a:moveTo>
                  <a:pt x="2892860" y="5654"/>
                </a:moveTo>
                <a:lnTo>
                  <a:pt x="2222375" y="7668"/>
                </a:lnTo>
                <a:lnTo>
                  <a:pt x="3779918" y="7668"/>
                </a:lnTo>
                <a:lnTo>
                  <a:pt x="3772012" y="6566"/>
                </a:lnTo>
                <a:lnTo>
                  <a:pt x="3761760" y="5690"/>
                </a:lnTo>
                <a:lnTo>
                  <a:pt x="2945454" y="5690"/>
                </a:lnTo>
                <a:lnTo>
                  <a:pt x="2892860" y="5654"/>
                </a:lnTo>
                <a:close/>
              </a:path>
              <a:path w="3823334" h="32385">
                <a:moveTo>
                  <a:pt x="3572548" y="0"/>
                </a:moveTo>
                <a:lnTo>
                  <a:pt x="2945454" y="5690"/>
                </a:lnTo>
                <a:lnTo>
                  <a:pt x="3761760" y="5690"/>
                </a:lnTo>
                <a:lnTo>
                  <a:pt x="3707137" y="2187"/>
                </a:lnTo>
                <a:lnTo>
                  <a:pt x="3666799" y="951"/>
                </a:lnTo>
                <a:lnTo>
                  <a:pt x="3621788" y="247"/>
                </a:lnTo>
                <a:lnTo>
                  <a:pt x="3572548" y="0"/>
                </a:lnTo>
                <a:close/>
              </a:path>
            </a:pathLst>
          </a:custGeom>
          <a:solidFill>
            <a:srgbClr val="50B795"/>
          </a:solidFill>
        </p:spPr>
        <p:txBody>
          <a:bodyPr wrap="square" lIns="0" tIns="0" rIns="0" bIns="0" rtlCol="0"/>
          <a:lstStyle/>
          <a:p>
            <a:endParaRPr/>
          </a:p>
        </p:txBody>
      </p:sp>
      <p:sp>
        <p:nvSpPr>
          <p:cNvPr id="9" name="object 15">
            <a:extLst>
              <a:ext uri="{FF2B5EF4-FFF2-40B4-BE49-F238E27FC236}">
                <a16:creationId xmlns="" xmlns:a16="http://schemas.microsoft.com/office/drawing/2014/main" id="{875617F1-CF2C-3E46-83FE-43BA8ED693E8}"/>
              </a:ext>
            </a:extLst>
          </p:cNvPr>
          <p:cNvSpPr/>
          <p:nvPr userDrawn="1"/>
        </p:nvSpPr>
        <p:spPr>
          <a:xfrm>
            <a:off x="6093779" y="3360906"/>
            <a:ext cx="3823335" cy="32384"/>
          </a:xfrm>
          <a:custGeom>
            <a:avLst/>
            <a:gdLst/>
            <a:ahLst/>
            <a:cxnLst/>
            <a:rect l="l" t="t" r="r" b="b"/>
            <a:pathLst>
              <a:path w="3823334" h="32385">
                <a:moveTo>
                  <a:pt x="69639" y="6535"/>
                </a:moveTo>
                <a:lnTo>
                  <a:pt x="18523" y="7100"/>
                </a:lnTo>
                <a:lnTo>
                  <a:pt x="58" y="24306"/>
                </a:lnTo>
                <a:lnTo>
                  <a:pt x="0" y="24454"/>
                </a:lnTo>
                <a:lnTo>
                  <a:pt x="59136" y="28199"/>
                </a:lnTo>
                <a:lnTo>
                  <a:pt x="108108" y="30625"/>
                </a:lnTo>
                <a:lnTo>
                  <a:pt x="150053" y="31927"/>
                </a:lnTo>
                <a:lnTo>
                  <a:pt x="188206" y="32302"/>
                </a:lnTo>
                <a:lnTo>
                  <a:pt x="225799" y="31951"/>
                </a:lnTo>
                <a:lnTo>
                  <a:pt x="435248" y="27255"/>
                </a:lnTo>
                <a:lnTo>
                  <a:pt x="2720797" y="24804"/>
                </a:lnTo>
                <a:lnTo>
                  <a:pt x="2947836" y="24510"/>
                </a:lnTo>
                <a:lnTo>
                  <a:pt x="3799235" y="21376"/>
                </a:lnTo>
                <a:lnTo>
                  <a:pt x="3823151" y="19051"/>
                </a:lnTo>
                <a:lnTo>
                  <a:pt x="3812854" y="13998"/>
                </a:lnTo>
                <a:lnTo>
                  <a:pt x="3795660" y="9862"/>
                </a:lnTo>
                <a:lnTo>
                  <a:pt x="3789979" y="9070"/>
                </a:lnTo>
                <a:lnTo>
                  <a:pt x="323183" y="9070"/>
                </a:lnTo>
                <a:lnTo>
                  <a:pt x="69639" y="6535"/>
                </a:lnTo>
                <a:close/>
              </a:path>
              <a:path w="3823334" h="32385">
                <a:moveTo>
                  <a:pt x="2720797" y="24804"/>
                </a:moveTo>
                <a:lnTo>
                  <a:pt x="1919764" y="24804"/>
                </a:lnTo>
                <a:lnTo>
                  <a:pt x="2225677" y="26990"/>
                </a:lnTo>
                <a:lnTo>
                  <a:pt x="2720797" y="24804"/>
                </a:lnTo>
                <a:close/>
              </a:path>
              <a:path w="3823334" h="32385">
                <a:moveTo>
                  <a:pt x="3799235" y="21376"/>
                </a:moveTo>
                <a:lnTo>
                  <a:pt x="3442104" y="21376"/>
                </a:lnTo>
                <a:lnTo>
                  <a:pt x="3636357" y="24448"/>
                </a:lnTo>
                <a:lnTo>
                  <a:pt x="3659234" y="24838"/>
                </a:lnTo>
                <a:lnTo>
                  <a:pt x="3705255" y="25100"/>
                </a:lnTo>
                <a:lnTo>
                  <a:pt x="3747930" y="24447"/>
                </a:lnTo>
                <a:lnTo>
                  <a:pt x="3787235" y="22543"/>
                </a:lnTo>
                <a:lnTo>
                  <a:pt x="3799235" y="21376"/>
                </a:lnTo>
                <a:close/>
              </a:path>
              <a:path w="3823334" h="32385">
                <a:moveTo>
                  <a:pt x="2947836" y="24510"/>
                </a:moveTo>
                <a:lnTo>
                  <a:pt x="2834442" y="24510"/>
                </a:lnTo>
                <a:lnTo>
                  <a:pt x="2937289" y="24525"/>
                </a:lnTo>
                <a:lnTo>
                  <a:pt x="2947836" y="24510"/>
                </a:lnTo>
                <a:close/>
              </a:path>
              <a:path w="3823334" h="32385">
                <a:moveTo>
                  <a:pt x="1260967" y="4722"/>
                </a:moveTo>
                <a:lnTo>
                  <a:pt x="382205" y="9016"/>
                </a:lnTo>
                <a:lnTo>
                  <a:pt x="323183" y="9070"/>
                </a:lnTo>
                <a:lnTo>
                  <a:pt x="3789979" y="9070"/>
                </a:lnTo>
                <a:lnTo>
                  <a:pt x="3779918" y="7668"/>
                </a:lnTo>
                <a:lnTo>
                  <a:pt x="2222375" y="7668"/>
                </a:lnTo>
                <a:lnTo>
                  <a:pt x="1260967" y="4722"/>
                </a:lnTo>
                <a:close/>
              </a:path>
              <a:path w="3823334" h="32385">
                <a:moveTo>
                  <a:pt x="2892860" y="5654"/>
                </a:moveTo>
                <a:lnTo>
                  <a:pt x="2222375" y="7668"/>
                </a:lnTo>
                <a:lnTo>
                  <a:pt x="3779918" y="7668"/>
                </a:lnTo>
                <a:lnTo>
                  <a:pt x="3772012" y="6566"/>
                </a:lnTo>
                <a:lnTo>
                  <a:pt x="3761760" y="5690"/>
                </a:lnTo>
                <a:lnTo>
                  <a:pt x="2945454" y="5690"/>
                </a:lnTo>
                <a:lnTo>
                  <a:pt x="2892860" y="5654"/>
                </a:lnTo>
                <a:close/>
              </a:path>
              <a:path w="3823334" h="32385">
                <a:moveTo>
                  <a:pt x="3572548" y="0"/>
                </a:moveTo>
                <a:lnTo>
                  <a:pt x="2945454" y="5690"/>
                </a:lnTo>
                <a:lnTo>
                  <a:pt x="3761760" y="5690"/>
                </a:lnTo>
                <a:lnTo>
                  <a:pt x="3707137" y="2187"/>
                </a:lnTo>
                <a:lnTo>
                  <a:pt x="3666799" y="951"/>
                </a:lnTo>
                <a:lnTo>
                  <a:pt x="3621788" y="247"/>
                </a:lnTo>
                <a:lnTo>
                  <a:pt x="3572548" y="0"/>
                </a:lnTo>
                <a:close/>
              </a:path>
            </a:pathLst>
          </a:custGeom>
          <a:solidFill>
            <a:srgbClr val="E9476F"/>
          </a:solidFill>
        </p:spPr>
        <p:txBody>
          <a:bodyPr wrap="square" lIns="0" tIns="0" rIns="0" bIns="0" rtlCol="0"/>
          <a:lstStyle/>
          <a:p>
            <a:endParaRPr/>
          </a:p>
        </p:txBody>
      </p:sp>
      <p:sp>
        <p:nvSpPr>
          <p:cNvPr id="10" name="object 17">
            <a:extLst>
              <a:ext uri="{FF2B5EF4-FFF2-40B4-BE49-F238E27FC236}">
                <a16:creationId xmlns="" xmlns:a16="http://schemas.microsoft.com/office/drawing/2014/main" id="{66CAFD9D-84E6-2E49-95E4-CB78417CA435}"/>
              </a:ext>
            </a:extLst>
          </p:cNvPr>
          <p:cNvSpPr/>
          <p:nvPr userDrawn="1"/>
        </p:nvSpPr>
        <p:spPr>
          <a:xfrm>
            <a:off x="6093779" y="3985746"/>
            <a:ext cx="3823335" cy="32384"/>
          </a:xfrm>
          <a:custGeom>
            <a:avLst/>
            <a:gdLst/>
            <a:ahLst/>
            <a:cxnLst/>
            <a:rect l="l" t="t" r="r" b="b"/>
            <a:pathLst>
              <a:path w="3823334" h="32385">
                <a:moveTo>
                  <a:pt x="69639" y="6535"/>
                </a:moveTo>
                <a:lnTo>
                  <a:pt x="18523" y="7100"/>
                </a:lnTo>
                <a:lnTo>
                  <a:pt x="58" y="24306"/>
                </a:lnTo>
                <a:lnTo>
                  <a:pt x="0" y="24454"/>
                </a:lnTo>
                <a:lnTo>
                  <a:pt x="59136" y="28199"/>
                </a:lnTo>
                <a:lnTo>
                  <a:pt x="108108" y="30625"/>
                </a:lnTo>
                <a:lnTo>
                  <a:pt x="150053" y="31927"/>
                </a:lnTo>
                <a:lnTo>
                  <a:pt x="188206" y="32302"/>
                </a:lnTo>
                <a:lnTo>
                  <a:pt x="225799" y="31951"/>
                </a:lnTo>
                <a:lnTo>
                  <a:pt x="435248" y="27255"/>
                </a:lnTo>
                <a:lnTo>
                  <a:pt x="2720797" y="24804"/>
                </a:lnTo>
                <a:lnTo>
                  <a:pt x="2947836" y="24510"/>
                </a:lnTo>
                <a:lnTo>
                  <a:pt x="3799235" y="21376"/>
                </a:lnTo>
                <a:lnTo>
                  <a:pt x="3823151" y="19051"/>
                </a:lnTo>
                <a:lnTo>
                  <a:pt x="3812854" y="13998"/>
                </a:lnTo>
                <a:lnTo>
                  <a:pt x="3795660" y="9862"/>
                </a:lnTo>
                <a:lnTo>
                  <a:pt x="3789979" y="9070"/>
                </a:lnTo>
                <a:lnTo>
                  <a:pt x="323183" y="9070"/>
                </a:lnTo>
                <a:lnTo>
                  <a:pt x="69639" y="6535"/>
                </a:lnTo>
                <a:close/>
              </a:path>
              <a:path w="3823334" h="32385">
                <a:moveTo>
                  <a:pt x="2720797" y="24804"/>
                </a:moveTo>
                <a:lnTo>
                  <a:pt x="1919764" y="24804"/>
                </a:lnTo>
                <a:lnTo>
                  <a:pt x="2225677" y="26990"/>
                </a:lnTo>
                <a:lnTo>
                  <a:pt x="2720797" y="24804"/>
                </a:lnTo>
                <a:close/>
              </a:path>
              <a:path w="3823334" h="32385">
                <a:moveTo>
                  <a:pt x="3799235" y="21376"/>
                </a:moveTo>
                <a:lnTo>
                  <a:pt x="3442104" y="21376"/>
                </a:lnTo>
                <a:lnTo>
                  <a:pt x="3636357" y="24448"/>
                </a:lnTo>
                <a:lnTo>
                  <a:pt x="3659234" y="24838"/>
                </a:lnTo>
                <a:lnTo>
                  <a:pt x="3705255" y="25100"/>
                </a:lnTo>
                <a:lnTo>
                  <a:pt x="3747930" y="24447"/>
                </a:lnTo>
                <a:lnTo>
                  <a:pt x="3787235" y="22543"/>
                </a:lnTo>
                <a:lnTo>
                  <a:pt x="3799235" y="21376"/>
                </a:lnTo>
                <a:close/>
              </a:path>
              <a:path w="3823334" h="32385">
                <a:moveTo>
                  <a:pt x="2947836" y="24510"/>
                </a:moveTo>
                <a:lnTo>
                  <a:pt x="2834442" y="24510"/>
                </a:lnTo>
                <a:lnTo>
                  <a:pt x="2937289" y="24525"/>
                </a:lnTo>
                <a:lnTo>
                  <a:pt x="2947836" y="24510"/>
                </a:lnTo>
                <a:close/>
              </a:path>
              <a:path w="3823334" h="32385">
                <a:moveTo>
                  <a:pt x="1260967" y="4722"/>
                </a:moveTo>
                <a:lnTo>
                  <a:pt x="382205" y="9016"/>
                </a:lnTo>
                <a:lnTo>
                  <a:pt x="323183" y="9070"/>
                </a:lnTo>
                <a:lnTo>
                  <a:pt x="3789979" y="9070"/>
                </a:lnTo>
                <a:lnTo>
                  <a:pt x="3779918" y="7668"/>
                </a:lnTo>
                <a:lnTo>
                  <a:pt x="2222375" y="7668"/>
                </a:lnTo>
                <a:lnTo>
                  <a:pt x="1260967" y="4722"/>
                </a:lnTo>
                <a:close/>
              </a:path>
              <a:path w="3823334" h="32385">
                <a:moveTo>
                  <a:pt x="2892860" y="5654"/>
                </a:moveTo>
                <a:lnTo>
                  <a:pt x="2222375" y="7668"/>
                </a:lnTo>
                <a:lnTo>
                  <a:pt x="3779918" y="7668"/>
                </a:lnTo>
                <a:lnTo>
                  <a:pt x="3772012" y="6566"/>
                </a:lnTo>
                <a:lnTo>
                  <a:pt x="3761760" y="5690"/>
                </a:lnTo>
                <a:lnTo>
                  <a:pt x="2945454" y="5690"/>
                </a:lnTo>
                <a:lnTo>
                  <a:pt x="2892860" y="5654"/>
                </a:lnTo>
                <a:close/>
              </a:path>
              <a:path w="3823334" h="32385">
                <a:moveTo>
                  <a:pt x="3572548" y="0"/>
                </a:moveTo>
                <a:lnTo>
                  <a:pt x="2945454" y="5690"/>
                </a:lnTo>
                <a:lnTo>
                  <a:pt x="3761760" y="5690"/>
                </a:lnTo>
                <a:lnTo>
                  <a:pt x="3707137" y="2187"/>
                </a:lnTo>
                <a:lnTo>
                  <a:pt x="3666799" y="951"/>
                </a:lnTo>
                <a:lnTo>
                  <a:pt x="3621788" y="247"/>
                </a:lnTo>
                <a:lnTo>
                  <a:pt x="3572548" y="0"/>
                </a:lnTo>
                <a:close/>
              </a:path>
            </a:pathLst>
          </a:custGeom>
          <a:solidFill>
            <a:srgbClr val="7284C1"/>
          </a:solidFill>
        </p:spPr>
        <p:txBody>
          <a:bodyPr wrap="square" lIns="0" tIns="0" rIns="0" bIns="0" rtlCol="0"/>
          <a:lstStyle/>
          <a:p>
            <a:endParaRPr/>
          </a:p>
        </p:txBody>
      </p:sp>
      <p:sp>
        <p:nvSpPr>
          <p:cNvPr id="11" name="object 19">
            <a:extLst>
              <a:ext uri="{FF2B5EF4-FFF2-40B4-BE49-F238E27FC236}">
                <a16:creationId xmlns="" xmlns:a16="http://schemas.microsoft.com/office/drawing/2014/main" id="{3B958924-C596-654D-A1E2-4E9DF9101980}"/>
              </a:ext>
            </a:extLst>
          </p:cNvPr>
          <p:cNvSpPr/>
          <p:nvPr userDrawn="1"/>
        </p:nvSpPr>
        <p:spPr>
          <a:xfrm>
            <a:off x="6093779" y="5267335"/>
            <a:ext cx="3823335" cy="32384"/>
          </a:xfrm>
          <a:custGeom>
            <a:avLst/>
            <a:gdLst/>
            <a:ahLst/>
            <a:cxnLst/>
            <a:rect l="l" t="t" r="r" b="b"/>
            <a:pathLst>
              <a:path w="3823334" h="32385">
                <a:moveTo>
                  <a:pt x="69639" y="6535"/>
                </a:moveTo>
                <a:lnTo>
                  <a:pt x="18523" y="7100"/>
                </a:lnTo>
                <a:lnTo>
                  <a:pt x="58" y="24306"/>
                </a:lnTo>
                <a:lnTo>
                  <a:pt x="0" y="24454"/>
                </a:lnTo>
                <a:lnTo>
                  <a:pt x="59136" y="28199"/>
                </a:lnTo>
                <a:lnTo>
                  <a:pt x="108108" y="30625"/>
                </a:lnTo>
                <a:lnTo>
                  <a:pt x="150053" y="31927"/>
                </a:lnTo>
                <a:lnTo>
                  <a:pt x="188206" y="32302"/>
                </a:lnTo>
                <a:lnTo>
                  <a:pt x="225799" y="31951"/>
                </a:lnTo>
                <a:lnTo>
                  <a:pt x="435248" y="27255"/>
                </a:lnTo>
                <a:lnTo>
                  <a:pt x="2720797" y="24804"/>
                </a:lnTo>
                <a:lnTo>
                  <a:pt x="2947836" y="24510"/>
                </a:lnTo>
                <a:lnTo>
                  <a:pt x="3799235" y="21376"/>
                </a:lnTo>
                <a:lnTo>
                  <a:pt x="3823151" y="19051"/>
                </a:lnTo>
                <a:lnTo>
                  <a:pt x="3812854" y="13998"/>
                </a:lnTo>
                <a:lnTo>
                  <a:pt x="3795660" y="9862"/>
                </a:lnTo>
                <a:lnTo>
                  <a:pt x="3789979" y="9070"/>
                </a:lnTo>
                <a:lnTo>
                  <a:pt x="323183" y="9070"/>
                </a:lnTo>
                <a:lnTo>
                  <a:pt x="69639" y="6535"/>
                </a:lnTo>
                <a:close/>
              </a:path>
              <a:path w="3823334" h="32385">
                <a:moveTo>
                  <a:pt x="2720797" y="24804"/>
                </a:moveTo>
                <a:lnTo>
                  <a:pt x="1919764" y="24804"/>
                </a:lnTo>
                <a:lnTo>
                  <a:pt x="2225677" y="26990"/>
                </a:lnTo>
                <a:lnTo>
                  <a:pt x="2720797" y="24804"/>
                </a:lnTo>
                <a:close/>
              </a:path>
              <a:path w="3823334" h="32385">
                <a:moveTo>
                  <a:pt x="3799235" y="21376"/>
                </a:moveTo>
                <a:lnTo>
                  <a:pt x="3442104" y="21376"/>
                </a:lnTo>
                <a:lnTo>
                  <a:pt x="3636357" y="24448"/>
                </a:lnTo>
                <a:lnTo>
                  <a:pt x="3659234" y="24838"/>
                </a:lnTo>
                <a:lnTo>
                  <a:pt x="3705255" y="25100"/>
                </a:lnTo>
                <a:lnTo>
                  <a:pt x="3747930" y="24447"/>
                </a:lnTo>
                <a:lnTo>
                  <a:pt x="3787235" y="22543"/>
                </a:lnTo>
                <a:lnTo>
                  <a:pt x="3799235" y="21376"/>
                </a:lnTo>
                <a:close/>
              </a:path>
              <a:path w="3823334" h="32385">
                <a:moveTo>
                  <a:pt x="2947836" y="24510"/>
                </a:moveTo>
                <a:lnTo>
                  <a:pt x="2834442" y="24510"/>
                </a:lnTo>
                <a:lnTo>
                  <a:pt x="2937289" y="24525"/>
                </a:lnTo>
                <a:lnTo>
                  <a:pt x="2947836" y="24510"/>
                </a:lnTo>
                <a:close/>
              </a:path>
              <a:path w="3823334" h="32385">
                <a:moveTo>
                  <a:pt x="1260967" y="4722"/>
                </a:moveTo>
                <a:lnTo>
                  <a:pt x="382205" y="9016"/>
                </a:lnTo>
                <a:lnTo>
                  <a:pt x="323183" y="9070"/>
                </a:lnTo>
                <a:lnTo>
                  <a:pt x="3789979" y="9070"/>
                </a:lnTo>
                <a:lnTo>
                  <a:pt x="3779918" y="7668"/>
                </a:lnTo>
                <a:lnTo>
                  <a:pt x="2222375" y="7668"/>
                </a:lnTo>
                <a:lnTo>
                  <a:pt x="1260967" y="4722"/>
                </a:lnTo>
                <a:close/>
              </a:path>
              <a:path w="3823334" h="32385">
                <a:moveTo>
                  <a:pt x="2892860" y="5654"/>
                </a:moveTo>
                <a:lnTo>
                  <a:pt x="2222375" y="7668"/>
                </a:lnTo>
                <a:lnTo>
                  <a:pt x="3779918" y="7668"/>
                </a:lnTo>
                <a:lnTo>
                  <a:pt x="3772012" y="6566"/>
                </a:lnTo>
                <a:lnTo>
                  <a:pt x="3761760" y="5690"/>
                </a:lnTo>
                <a:lnTo>
                  <a:pt x="2945454" y="5690"/>
                </a:lnTo>
                <a:lnTo>
                  <a:pt x="2892860" y="5654"/>
                </a:lnTo>
                <a:close/>
              </a:path>
              <a:path w="3823334" h="32385">
                <a:moveTo>
                  <a:pt x="3572548" y="0"/>
                </a:moveTo>
                <a:lnTo>
                  <a:pt x="2945454" y="5690"/>
                </a:lnTo>
                <a:lnTo>
                  <a:pt x="3761760" y="5690"/>
                </a:lnTo>
                <a:lnTo>
                  <a:pt x="3707137" y="2187"/>
                </a:lnTo>
                <a:lnTo>
                  <a:pt x="3666799" y="951"/>
                </a:lnTo>
                <a:lnTo>
                  <a:pt x="3621788" y="247"/>
                </a:lnTo>
                <a:lnTo>
                  <a:pt x="3572548" y="0"/>
                </a:lnTo>
                <a:close/>
              </a:path>
            </a:pathLst>
          </a:custGeom>
          <a:solidFill>
            <a:srgbClr val="F9B562"/>
          </a:solidFill>
        </p:spPr>
        <p:txBody>
          <a:bodyPr wrap="square" lIns="0" tIns="0" rIns="0" bIns="0" rtlCol="0"/>
          <a:lstStyle/>
          <a:p>
            <a:endParaRPr/>
          </a:p>
        </p:txBody>
      </p:sp>
      <p:sp>
        <p:nvSpPr>
          <p:cNvPr id="16" name="Text Placeholder 2">
            <a:extLst>
              <a:ext uri="{FF2B5EF4-FFF2-40B4-BE49-F238E27FC236}">
                <a16:creationId xmlns="" xmlns:a16="http://schemas.microsoft.com/office/drawing/2014/main" id="{77B28F7A-48D6-BA4C-A57C-7F89B491DDD7}"/>
              </a:ext>
            </a:extLst>
          </p:cNvPr>
          <p:cNvSpPr>
            <a:spLocks noGrp="1"/>
          </p:cNvSpPr>
          <p:nvPr>
            <p:ph type="body" sz="quarter" idx="10" hasCustomPrompt="1"/>
          </p:nvPr>
        </p:nvSpPr>
        <p:spPr>
          <a:xfrm>
            <a:off x="6449964" y="2269424"/>
            <a:ext cx="3467149" cy="342170"/>
          </a:xfrm>
          <a:prstGeom prst="rect">
            <a:avLst/>
          </a:prstGeom>
        </p:spPr>
        <p:txBody>
          <a:bodyPr lIns="0" rIns="90000"/>
          <a:lstStyle>
            <a:lvl1pPr algn="l">
              <a:defRPr sz="1400">
                <a:solidFill>
                  <a:schemeClr val="tx2"/>
                </a:solidFill>
              </a:defRPr>
            </a:lvl1pPr>
          </a:lstStyle>
          <a:p>
            <a:pPr lvl="0"/>
            <a:r>
              <a:rPr lang="en-US"/>
              <a:t>Section 1 title</a:t>
            </a:r>
          </a:p>
        </p:txBody>
      </p:sp>
      <p:sp>
        <p:nvSpPr>
          <p:cNvPr id="17" name="Text Placeholder 2">
            <a:extLst>
              <a:ext uri="{FF2B5EF4-FFF2-40B4-BE49-F238E27FC236}">
                <a16:creationId xmlns="" xmlns:a16="http://schemas.microsoft.com/office/drawing/2014/main" id="{92FA80BF-DB51-0840-B8E0-EE1DE062F222}"/>
              </a:ext>
            </a:extLst>
          </p:cNvPr>
          <p:cNvSpPr>
            <a:spLocks noGrp="1"/>
          </p:cNvSpPr>
          <p:nvPr>
            <p:ph type="body" sz="quarter" idx="11" hasCustomPrompt="1"/>
          </p:nvPr>
        </p:nvSpPr>
        <p:spPr>
          <a:xfrm>
            <a:off x="6449963" y="2885350"/>
            <a:ext cx="3467149" cy="342170"/>
          </a:xfrm>
          <a:prstGeom prst="rect">
            <a:avLst/>
          </a:prstGeom>
        </p:spPr>
        <p:txBody>
          <a:bodyPr lIns="0" rIns="90000"/>
          <a:lstStyle>
            <a:lvl1pPr algn="l">
              <a:defRPr sz="1400">
                <a:solidFill>
                  <a:schemeClr val="tx2"/>
                </a:solidFill>
              </a:defRPr>
            </a:lvl1pPr>
          </a:lstStyle>
          <a:p>
            <a:pPr lvl="0"/>
            <a:r>
              <a:rPr lang="en-US"/>
              <a:t>Section 2 title</a:t>
            </a:r>
          </a:p>
        </p:txBody>
      </p:sp>
      <p:sp>
        <p:nvSpPr>
          <p:cNvPr id="18" name="Text Placeholder 2">
            <a:extLst>
              <a:ext uri="{FF2B5EF4-FFF2-40B4-BE49-F238E27FC236}">
                <a16:creationId xmlns="" xmlns:a16="http://schemas.microsoft.com/office/drawing/2014/main" id="{4EB0F87F-EE56-444E-ABC0-CBBB76A58DB2}"/>
              </a:ext>
            </a:extLst>
          </p:cNvPr>
          <p:cNvSpPr>
            <a:spLocks noGrp="1"/>
          </p:cNvSpPr>
          <p:nvPr>
            <p:ph type="body" sz="quarter" idx="12" hasCustomPrompt="1"/>
          </p:nvPr>
        </p:nvSpPr>
        <p:spPr>
          <a:xfrm>
            <a:off x="6449964" y="3512023"/>
            <a:ext cx="3467149" cy="342170"/>
          </a:xfrm>
          <a:prstGeom prst="rect">
            <a:avLst/>
          </a:prstGeom>
        </p:spPr>
        <p:txBody>
          <a:bodyPr lIns="0" rIns="90000"/>
          <a:lstStyle>
            <a:lvl1pPr algn="l">
              <a:defRPr sz="1400">
                <a:solidFill>
                  <a:schemeClr val="tx2"/>
                </a:solidFill>
              </a:defRPr>
            </a:lvl1pPr>
          </a:lstStyle>
          <a:p>
            <a:pPr lvl="0"/>
            <a:r>
              <a:rPr lang="en-US"/>
              <a:t>Section 3 title</a:t>
            </a:r>
          </a:p>
        </p:txBody>
      </p:sp>
      <p:sp>
        <p:nvSpPr>
          <p:cNvPr id="19" name="Text Placeholder 2">
            <a:extLst>
              <a:ext uri="{FF2B5EF4-FFF2-40B4-BE49-F238E27FC236}">
                <a16:creationId xmlns="" xmlns:a16="http://schemas.microsoft.com/office/drawing/2014/main" id="{CCEF7E36-C729-404A-B9EC-2C7A149805DD}"/>
              </a:ext>
            </a:extLst>
          </p:cNvPr>
          <p:cNvSpPr>
            <a:spLocks noGrp="1"/>
          </p:cNvSpPr>
          <p:nvPr>
            <p:ph type="body" sz="quarter" idx="13" hasCustomPrompt="1"/>
          </p:nvPr>
        </p:nvSpPr>
        <p:spPr>
          <a:xfrm>
            <a:off x="6449962" y="4213796"/>
            <a:ext cx="3467149" cy="928518"/>
          </a:xfrm>
          <a:prstGeom prst="rect">
            <a:avLst/>
          </a:prstGeom>
        </p:spPr>
        <p:txBody>
          <a:bodyPr lIns="0" rIns="90000"/>
          <a:lstStyle>
            <a:lvl1pPr algn="l">
              <a:defRPr sz="1400" b="0">
                <a:solidFill>
                  <a:schemeClr val="tx2"/>
                </a:solidFill>
              </a:defRPr>
            </a:lvl1pPr>
            <a:lvl2pPr marL="354013" indent="-342900">
              <a:buFontTx/>
              <a:buAutoNum type="alphaUcPeriod"/>
              <a:tabLst/>
              <a:defRPr sz="1400" b="1">
                <a:solidFill>
                  <a:schemeClr val="bg2"/>
                </a:solidFill>
              </a:defRPr>
            </a:lvl2pPr>
          </a:lstStyle>
          <a:p>
            <a:pPr lvl="0"/>
            <a:r>
              <a:rPr lang="en-US"/>
              <a:t>Section 3 title</a:t>
            </a:r>
          </a:p>
          <a:p>
            <a:pPr lvl="1"/>
            <a:r>
              <a:rPr lang="en-US"/>
              <a:t>Subhead</a:t>
            </a:r>
          </a:p>
          <a:p>
            <a:pPr lvl="1"/>
            <a:r>
              <a:rPr lang="en-US"/>
              <a:t>Subhead</a:t>
            </a:r>
          </a:p>
          <a:p>
            <a:pPr lvl="0"/>
            <a:endParaRPr lang="en-US"/>
          </a:p>
        </p:txBody>
      </p:sp>
    </p:spTree>
    <p:extLst>
      <p:ext uri="{BB962C8B-B14F-4D97-AF65-F5344CB8AC3E}">
        <p14:creationId xmlns:p14="http://schemas.microsoft.com/office/powerpoint/2010/main" val="2643805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C6A24-E203-2F43-B6B4-59486D83AA04}"/>
              </a:ext>
            </a:extLst>
          </p:cNvPr>
          <p:cNvSpPr>
            <a:spLocks noGrp="1"/>
          </p:cNvSpPr>
          <p:nvPr>
            <p:ph type="title" hasCustomPrompt="1"/>
          </p:nvPr>
        </p:nvSpPr>
        <p:spPr>
          <a:xfrm>
            <a:off x="485775" y="1456522"/>
            <a:ext cx="9720263" cy="800541"/>
          </a:xfrm>
          <a:prstGeom prst="rect">
            <a:avLst/>
          </a:prstGeom>
        </p:spPr>
        <p:txBody>
          <a:bodyPr lIns="0"/>
          <a:lstStyle>
            <a:lvl1pPr>
              <a:defRPr>
                <a:solidFill>
                  <a:schemeClr val="accent4"/>
                </a:solidFill>
              </a:defRPr>
            </a:lvl1pPr>
          </a:lstStyle>
          <a:p>
            <a:r>
              <a:rPr lang="en-US"/>
              <a:t>Page title</a:t>
            </a:r>
          </a:p>
        </p:txBody>
      </p:sp>
      <p:sp>
        <p:nvSpPr>
          <p:cNvPr id="5" name="Text Placeholder 4">
            <a:extLst>
              <a:ext uri="{FF2B5EF4-FFF2-40B4-BE49-F238E27FC236}">
                <a16:creationId xmlns="" xmlns:a16="http://schemas.microsoft.com/office/drawing/2014/main" id="{965B3570-00A5-CB4D-8930-F9795B0688E1}"/>
              </a:ext>
            </a:extLst>
          </p:cNvPr>
          <p:cNvSpPr>
            <a:spLocks noGrp="1"/>
          </p:cNvSpPr>
          <p:nvPr>
            <p:ph type="body" sz="quarter" idx="10" hasCustomPrompt="1"/>
          </p:nvPr>
        </p:nvSpPr>
        <p:spPr>
          <a:xfrm>
            <a:off x="1130300" y="479425"/>
            <a:ext cx="9075738" cy="384175"/>
          </a:xfrm>
          <a:prstGeom prst="rect">
            <a:avLst/>
          </a:prstGeom>
        </p:spPr>
        <p:txBody>
          <a:bodyPr anchor="ctr" anchorCtr="0"/>
          <a:lstStyle>
            <a:lvl1pPr algn="l">
              <a:defRPr sz="1800" b="1">
                <a:solidFill>
                  <a:schemeClr val="accent2"/>
                </a:solidFill>
              </a:defRPr>
            </a:lvl1pPr>
            <a:lvl2pPr marL="503971" indent="0">
              <a:buNone/>
              <a:defRPr/>
            </a:lvl2pPr>
          </a:lstStyle>
          <a:p>
            <a:pPr lvl="0"/>
            <a:r>
              <a:rPr lang="en-US"/>
              <a:t>Section title here</a:t>
            </a:r>
          </a:p>
        </p:txBody>
      </p:sp>
      <p:sp>
        <p:nvSpPr>
          <p:cNvPr id="6" name="Text Placeholder 2">
            <a:extLst>
              <a:ext uri="{FF2B5EF4-FFF2-40B4-BE49-F238E27FC236}">
                <a16:creationId xmlns="" xmlns:a16="http://schemas.microsoft.com/office/drawing/2014/main" id="{4A871703-B412-EA4B-8BE1-CA1F2017D22F}"/>
              </a:ext>
            </a:extLst>
          </p:cNvPr>
          <p:cNvSpPr>
            <a:spLocks noGrp="1"/>
          </p:cNvSpPr>
          <p:nvPr>
            <p:ph type="body" sz="quarter" idx="11" hasCustomPrompt="1"/>
          </p:nvPr>
        </p:nvSpPr>
        <p:spPr>
          <a:xfrm>
            <a:off x="496888" y="2383942"/>
            <a:ext cx="9709150" cy="4709007"/>
          </a:xfrm>
          <a:prstGeom prst="rect">
            <a:avLst/>
          </a:prstGeom>
        </p:spPr>
        <p:txBody>
          <a:bodyPr lIns="0" numCol="2" spcCol="360000"/>
          <a:lstStyle>
            <a:lvl1pPr algn="l">
              <a:defRPr sz="1800" b="1">
                <a:solidFill>
                  <a:schemeClr val="accent3"/>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2192666233"/>
      </p:ext>
    </p:extLst>
  </p:cSld>
  <p:clrMapOvr>
    <a:masterClrMapping/>
  </p:clrMapOvr>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C6A24-E203-2F43-B6B4-59486D83AA04}"/>
              </a:ext>
            </a:extLst>
          </p:cNvPr>
          <p:cNvSpPr>
            <a:spLocks noGrp="1"/>
          </p:cNvSpPr>
          <p:nvPr>
            <p:ph type="title" hasCustomPrompt="1"/>
          </p:nvPr>
        </p:nvSpPr>
        <p:spPr>
          <a:xfrm>
            <a:off x="485775" y="1456522"/>
            <a:ext cx="9720263" cy="800541"/>
          </a:xfrm>
          <a:prstGeom prst="rect">
            <a:avLst/>
          </a:prstGeom>
        </p:spPr>
        <p:txBody>
          <a:bodyPr lIns="0"/>
          <a:lstStyle>
            <a:lvl1pPr>
              <a:defRPr>
                <a:solidFill>
                  <a:schemeClr val="accent4"/>
                </a:solidFill>
              </a:defRPr>
            </a:lvl1pPr>
          </a:lstStyle>
          <a:p>
            <a:r>
              <a:rPr lang="en-US"/>
              <a:t>Page title</a:t>
            </a:r>
          </a:p>
        </p:txBody>
      </p:sp>
      <p:sp>
        <p:nvSpPr>
          <p:cNvPr id="5" name="Text Placeholder 4">
            <a:extLst>
              <a:ext uri="{FF2B5EF4-FFF2-40B4-BE49-F238E27FC236}">
                <a16:creationId xmlns="" xmlns:a16="http://schemas.microsoft.com/office/drawing/2014/main" id="{965B3570-00A5-CB4D-8930-F9795B0688E1}"/>
              </a:ext>
            </a:extLst>
          </p:cNvPr>
          <p:cNvSpPr>
            <a:spLocks noGrp="1"/>
          </p:cNvSpPr>
          <p:nvPr>
            <p:ph type="body" sz="quarter" idx="10" hasCustomPrompt="1"/>
          </p:nvPr>
        </p:nvSpPr>
        <p:spPr>
          <a:xfrm>
            <a:off x="1130300" y="479425"/>
            <a:ext cx="9075738" cy="384175"/>
          </a:xfrm>
          <a:prstGeom prst="rect">
            <a:avLst/>
          </a:prstGeom>
        </p:spPr>
        <p:txBody>
          <a:bodyPr anchor="ctr" anchorCtr="0"/>
          <a:lstStyle>
            <a:lvl1pPr algn="l">
              <a:defRPr sz="1800" b="1">
                <a:solidFill>
                  <a:schemeClr val="accent2"/>
                </a:solidFill>
              </a:defRPr>
            </a:lvl1pPr>
            <a:lvl2pPr marL="503971" indent="0">
              <a:buNone/>
              <a:defRPr/>
            </a:lvl2pPr>
          </a:lstStyle>
          <a:p>
            <a:pPr lvl="0"/>
            <a:r>
              <a:rPr lang="en-US"/>
              <a:t>Section title here</a:t>
            </a:r>
          </a:p>
        </p:txBody>
      </p:sp>
      <p:sp>
        <p:nvSpPr>
          <p:cNvPr id="6" name="Text Placeholder 2">
            <a:extLst>
              <a:ext uri="{FF2B5EF4-FFF2-40B4-BE49-F238E27FC236}">
                <a16:creationId xmlns="" xmlns:a16="http://schemas.microsoft.com/office/drawing/2014/main" id="{4A871703-B412-EA4B-8BE1-CA1F2017D22F}"/>
              </a:ext>
            </a:extLst>
          </p:cNvPr>
          <p:cNvSpPr>
            <a:spLocks noGrp="1"/>
          </p:cNvSpPr>
          <p:nvPr>
            <p:ph type="body" sz="quarter" idx="11" hasCustomPrompt="1"/>
          </p:nvPr>
        </p:nvSpPr>
        <p:spPr>
          <a:xfrm>
            <a:off x="496888" y="2383942"/>
            <a:ext cx="9709150" cy="4709007"/>
          </a:xfrm>
          <a:prstGeom prst="rect">
            <a:avLst/>
          </a:prstGeom>
        </p:spPr>
        <p:txBody>
          <a:bodyPr lIns="0" numCol="3" spcCol="360000"/>
          <a:lstStyle>
            <a:lvl1pPr algn="l">
              <a:defRPr sz="1800" b="1">
                <a:solidFill>
                  <a:schemeClr val="accent3"/>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0"/>
            <a:r>
              <a:rPr lang="en-US"/>
              <a:t>Paragraph heading</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0"/>
            <a:r>
              <a:rPr lang="en-US"/>
              <a:t>Paragraph heading</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p:txBody>
      </p:sp>
    </p:spTree>
    <p:extLst>
      <p:ext uri="{BB962C8B-B14F-4D97-AF65-F5344CB8AC3E}">
        <p14:creationId xmlns:p14="http://schemas.microsoft.com/office/powerpoint/2010/main" val="3299419188"/>
      </p:ext>
    </p:extLst>
  </p:cSld>
  <p:clrMapOvr>
    <a:masterClrMapping/>
  </p:clrMapOvr>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and Imag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C6A24-E203-2F43-B6B4-59486D83AA04}"/>
              </a:ext>
            </a:extLst>
          </p:cNvPr>
          <p:cNvSpPr>
            <a:spLocks noGrp="1"/>
          </p:cNvSpPr>
          <p:nvPr>
            <p:ph type="title" hasCustomPrompt="1"/>
          </p:nvPr>
        </p:nvSpPr>
        <p:spPr>
          <a:xfrm>
            <a:off x="485775" y="1456522"/>
            <a:ext cx="9720263" cy="800541"/>
          </a:xfrm>
          <a:prstGeom prst="rect">
            <a:avLst/>
          </a:prstGeom>
        </p:spPr>
        <p:txBody>
          <a:bodyPr lIns="0"/>
          <a:lstStyle>
            <a:lvl1pPr>
              <a:defRPr>
                <a:solidFill>
                  <a:schemeClr val="accent1"/>
                </a:solidFill>
              </a:defRPr>
            </a:lvl1pPr>
          </a:lstStyle>
          <a:p>
            <a:r>
              <a:rPr lang="en-US"/>
              <a:t>Page title</a:t>
            </a:r>
          </a:p>
        </p:txBody>
      </p:sp>
      <p:sp>
        <p:nvSpPr>
          <p:cNvPr id="5" name="Text Placeholder 4">
            <a:extLst>
              <a:ext uri="{FF2B5EF4-FFF2-40B4-BE49-F238E27FC236}">
                <a16:creationId xmlns="" xmlns:a16="http://schemas.microsoft.com/office/drawing/2014/main" id="{965B3570-00A5-CB4D-8930-F9795B0688E1}"/>
              </a:ext>
            </a:extLst>
          </p:cNvPr>
          <p:cNvSpPr>
            <a:spLocks noGrp="1"/>
          </p:cNvSpPr>
          <p:nvPr>
            <p:ph type="body" sz="quarter" idx="10" hasCustomPrompt="1"/>
          </p:nvPr>
        </p:nvSpPr>
        <p:spPr>
          <a:xfrm>
            <a:off x="1130300" y="479425"/>
            <a:ext cx="9075738" cy="384175"/>
          </a:xfrm>
          <a:prstGeom prst="rect">
            <a:avLst/>
          </a:prstGeom>
        </p:spPr>
        <p:txBody>
          <a:bodyPr anchor="ctr" anchorCtr="0"/>
          <a:lstStyle>
            <a:lvl1pPr algn="l">
              <a:defRPr sz="1800" b="1">
                <a:solidFill>
                  <a:schemeClr val="accent4"/>
                </a:solidFill>
              </a:defRPr>
            </a:lvl1pPr>
            <a:lvl2pPr marL="503971" indent="0">
              <a:buNone/>
              <a:defRPr/>
            </a:lvl2pPr>
          </a:lstStyle>
          <a:p>
            <a:pPr lvl="0"/>
            <a:r>
              <a:rPr lang="en-US"/>
              <a:t>Section title here</a:t>
            </a:r>
          </a:p>
        </p:txBody>
      </p:sp>
      <p:sp>
        <p:nvSpPr>
          <p:cNvPr id="7" name="Text Placeholder 2">
            <a:extLst>
              <a:ext uri="{FF2B5EF4-FFF2-40B4-BE49-F238E27FC236}">
                <a16:creationId xmlns="" xmlns:a16="http://schemas.microsoft.com/office/drawing/2014/main" id="{E7E2505E-8B29-944C-BF80-7392ADF228ED}"/>
              </a:ext>
            </a:extLst>
          </p:cNvPr>
          <p:cNvSpPr>
            <a:spLocks noGrp="1"/>
          </p:cNvSpPr>
          <p:nvPr>
            <p:ph type="body" sz="quarter" idx="11" hasCustomPrompt="1"/>
          </p:nvPr>
        </p:nvSpPr>
        <p:spPr>
          <a:xfrm>
            <a:off x="496888" y="2383942"/>
            <a:ext cx="4746444" cy="4709007"/>
          </a:xfrm>
          <a:prstGeom prst="rect">
            <a:avLst/>
          </a:prstGeom>
        </p:spPr>
        <p:txBody>
          <a:bodyPr lIns="0" numCol="1" spcCol="360000"/>
          <a:lstStyle>
            <a:lvl1pPr algn="l">
              <a:defRPr sz="1800" b="1">
                <a:solidFill>
                  <a:schemeClr val="accent3"/>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4"/>
            <a:endParaRPr lang="en-US"/>
          </a:p>
        </p:txBody>
      </p:sp>
      <p:sp>
        <p:nvSpPr>
          <p:cNvPr id="8" name="Picture Placeholder 3">
            <a:extLst>
              <a:ext uri="{FF2B5EF4-FFF2-40B4-BE49-F238E27FC236}">
                <a16:creationId xmlns="" xmlns:a16="http://schemas.microsoft.com/office/drawing/2014/main" id="{049EF64B-0AD0-1B49-B120-2582F67A9AB5}"/>
              </a:ext>
            </a:extLst>
          </p:cNvPr>
          <p:cNvSpPr>
            <a:spLocks noGrp="1"/>
          </p:cNvSpPr>
          <p:nvPr>
            <p:ph type="pic" sz="quarter" idx="12" hasCustomPrompt="1"/>
          </p:nvPr>
        </p:nvSpPr>
        <p:spPr>
          <a:xfrm>
            <a:off x="5683250" y="2383943"/>
            <a:ext cx="4522788" cy="4709008"/>
          </a:xfrm>
          <a:prstGeom prst="rect">
            <a:avLst/>
          </a:prstGeom>
        </p:spPr>
        <p:txBody>
          <a:bodyPr vert="horz" anchor="ctr" anchorCtr="1"/>
          <a:lstStyle>
            <a:lvl1pPr algn="ctr">
              <a:defRPr sz="1400" b="1">
                <a:solidFill>
                  <a:schemeClr val="tx2"/>
                </a:solidFill>
              </a:defRPr>
            </a:lvl1pPr>
          </a:lstStyle>
          <a:p>
            <a:r>
              <a:rPr lang="en-US"/>
              <a:t>Insert picture here</a:t>
            </a:r>
          </a:p>
        </p:txBody>
      </p:sp>
    </p:spTree>
    <p:extLst>
      <p:ext uri="{BB962C8B-B14F-4D97-AF65-F5344CB8AC3E}">
        <p14:creationId xmlns:p14="http://schemas.microsoft.com/office/powerpoint/2010/main" val="3105029067"/>
      </p:ext>
    </p:extLst>
  </p:cSld>
  <p:clrMapOvr>
    <a:masterClrMapping/>
  </p:clrMapOvr>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lumn and Char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C6A24-E203-2F43-B6B4-59486D83AA04}"/>
              </a:ext>
            </a:extLst>
          </p:cNvPr>
          <p:cNvSpPr>
            <a:spLocks noGrp="1"/>
          </p:cNvSpPr>
          <p:nvPr>
            <p:ph type="title" hasCustomPrompt="1"/>
          </p:nvPr>
        </p:nvSpPr>
        <p:spPr>
          <a:xfrm>
            <a:off x="485775" y="1456522"/>
            <a:ext cx="9720263" cy="800541"/>
          </a:xfrm>
          <a:prstGeom prst="rect">
            <a:avLst/>
          </a:prstGeom>
        </p:spPr>
        <p:txBody>
          <a:bodyPr lIns="0"/>
          <a:lstStyle>
            <a:lvl1pPr>
              <a:defRPr>
                <a:solidFill>
                  <a:schemeClr val="accent1"/>
                </a:solidFill>
              </a:defRPr>
            </a:lvl1pPr>
          </a:lstStyle>
          <a:p>
            <a:r>
              <a:rPr lang="en-US"/>
              <a:t>Page title</a:t>
            </a:r>
          </a:p>
        </p:txBody>
      </p:sp>
      <p:sp>
        <p:nvSpPr>
          <p:cNvPr id="5" name="Text Placeholder 4">
            <a:extLst>
              <a:ext uri="{FF2B5EF4-FFF2-40B4-BE49-F238E27FC236}">
                <a16:creationId xmlns="" xmlns:a16="http://schemas.microsoft.com/office/drawing/2014/main" id="{965B3570-00A5-CB4D-8930-F9795B0688E1}"/>
              </a:ext>
            </a:extLst>
          </p:cNvPr>
          <p:cNvSpPr>
            <a:spLocks noGrp="1"/>
          </p:cNvSpPr>
          <p:nvPr>
            <p:ph type="body" sz="quarter" idx="10" hasCustomPrompt="1"/>
          </p:nvPr>
        </p:nvSpPr>
        <p:spPr>
          <a:xfrm>
            <a:off x="1130300" y="479425"/>
            <a:ext cx="9075738" cy="384175"/>
          </a:xfrm>
          <a:prstGeom prst="rect">
            <a:avLst/>
          </a:prstGeom>
        </p:spPr>
        <p:txBody>
          <a:bodyPr anchor="ctr" anchorCtr="0"/>
          <a:lstStyle>
            <a:lvl1pPr algn="l">
              <a:defRPr sz="1800" b="1">
                <a:solidFill>
                  <a:schemeClr val="accent4"/>
                </a:solidFill>
              </a:defRPr>
            </a:lvl1pPr>
            <a:lvl2pPr marL="503971" indent="0">
              <a:buNone/>
              <a:defRPr/>
            </a:lvl2pPr>
          </a:lstStyle>
          <a:p>
            <a:pPr lvl="0"/>
            <a:r>
              <a:rPr lang="en-US"/>
              <a:t>Section title here</a:t>
            </a:r>
          </a:p>
        </p:txBody>
      </p:sp>
      <p:sp>
        <p:nvSpPr>
          <p:cNvPr id="7" name="Text Placeholder 2">
            <a:extLst>
              <a:ext uri="{FF2B5EF4-FFF2-40B4-BE49-F238E27FC236}">
                <a16:creationId xmlns="" xmlns:a16="http://schemas.microsoft.com/office/drawing/2014/main" id="{E7E2505E-8B29-944C-BF80-7392ADF228ED}"/>
              </a:ext>
            </a:extLst>
          </p:cNvPr>
          <p:cNvSpPr>
            <a:spLocks noGrp="1"/>
          </p:cNvSpPr>
          <p:nvPr>
            <p:ph type="body" sz="quarter" idx="11" hasCustomPrompt="1"/>
          </p:nvPr>
        </p:nvSpPr>
        <p:spPr>
          <a:xfrm>
            <a:off x="496888" y="2383942"/>
            <a:ext cx="4746444" cy="4709007"/>
          </a:xfrm>
          <a:prstGeom prst="rect">
            <a:avLst/>
          </a:prstGeom>
        </p:spPr>
        <p:txBody>
          <a:bodyPr lIns="0" numCol="1" spcCol="360000"/>
          <a:lstStyle>
            <a:lvl1pPr algn="l">
              <a:defRPr sz="1800" b="1">
                <a:solidFill>
                  <a:schemeClr val="accent3"/>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4"/>
            <a:endParaRPr lang="en-US"/>
          </a:p>
        </p:txBody>
      </p:sp>
      <p:sp>
        <p:nvSpPr>
          <p:cNvPr id="4" name="Chart Placeholder 3">
            <a:extLst>
              <a:ext uri="{FF2B5EF4-FFF2-40B4-BE49-F238E27FC236}">
                <a16:creationId xmlns="" xmlns:a16="http://schemas.microsoft.com/office/drawing/2014/main" id="{46236758-7BA9-8645-9CE8-0EEED4B394D7}"/>
              </a:ext>
            </a:extLst>
          </p:cNvPr>
          <p:cNvSpPr>
            <a:spLocks noGrp="1"/>
          </p:cNvSpPr>
          <p:nvPr>
            <p:ph type="chart" sz="quarter" idx="12" hasCustomPrompt="1"/>
          </p:nvPr>
        </p:nvSpPr>
        <p:spPr>
          <a:xfrm>
            <a:off x="5683250" y="2383942"/>
            <a:ext cx="4522788" cy="4709009"/>
          </a:xfrm>
          <a:prstGeom prst="rect">
            <a:avLst/>
          </a:prstGeom>
        </p:spPr>
        <p:txBody>
          <a:bodyPr anchor="ctr" anchorCtr="1"/>
          <a:lstStyle>
            <a:lvl1pPr algn="ctr">
              <a:defRPr sz="1400" b="1">
                <a:solidFill>
                  <a:schemeClr val="tx2"/>
                </a:solidFill>
              </a:defRPr>
            </a:lvl1pPr>
          </a:lstStyle>
          <a:p>
            <a:r>
              <a:rPr lang="en-US"/>
              <a:t>Insert chart here</a:t>
            </a:r>
          </a:p>
        </p:txBody>
      </p:sp>
    </p:spTree>
    <p:extLst>
      <p:ext uri="{BB962C8B-B14F-4D97-AF65-F5344CB8AC3E}">
        <p14:creationId xmlns:p14="http://schemas.microsoft.com/office/powerpoint/2010/main" val="854934859"/>
      </p:ext>
    </p:extLst>
  </p:cSld>
  <p:clrMapOvr>
    <a:masterClrMapping/>
  </p:clrMapOvr>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C6A24-E203-2F43-B6B4-59486D83AA04}"/>
              </a:ext>
            </a:extLst>
          </p:cNvPr>
          <p:cNvSpPr>
            <a:spLocks noGrp="1"/>
          </p:cNvSpPr>
          <p:nvPr>
            <p:ph type="title" hasCustomPrompt="1"/>
          </p:nvPr>
        </p:nvSpPr>
        <p:spPr>
          <a:xfrm>
            <a:off x="485775" y="1456522"/>
            <a:ext cx="9720263" cy="800541"/>
          </a:xfrm>
          <a:prstGeom prst="rect">
            <a:avLst/>
          </a:prstGeom>
        </p:spPr>
        <p:txBody>
          <a:bodyPr lIns="0"/>
          <a:lstStyle>
            <a:lvl1pPr>
              <a:defRPr>
                <a:solidFill>
                  <a:schemeClr val="accent1"/>
                </a:solidFill>
              </a:defRPr>
            </a:lvl1pPr>
          </a:lstStyle>
          <a:p>
            <a:r>
              <a:rPr lang="en-US"/>
              <a:t>Page title</a:t>
            </a:r>
          </a:p>
        </p:txBody>
      </p:sp>
      <p:sp>
        <p:nvSpPr>
          <p:cNvPr id="5" name="Text Placeholder 4">
            <a:extLst>
              <a:ext uri="{FF2B5EF4-FFF2-40B4-BE49-F238E27FC236}">
                <a16:creationId xmlns="" xmlns:a16="http://schemas.microsoft.com/office/drawing/2014/main" id="{965B3570-00A5-CB4D-8930-F9795B0688E1}"/>
              </a:ext>
            </a:extLst>
          </p:cNvPr>
          <p:cNvSpPr>
            <a:spLocks noGrp="1"/>
          </p:cNvSpPr>
          <p:nvPr>
            <p:ph type="body" sz="quarter" idx="10" hasCustomPrompt="1"/>
          </p:nvPr>
        </p:nvSpPr>
        <p:spPr>
          <a:xfrm>
            <a:off x="1130300" y="479425"/>
            <a:ext cx="9075738" cy="384175"/>
          </a:xfrm>
          <a:prstGeom prst="rect">
            <a:avLst/>
          </a:prstGeom>
        </p:spPr>
        <p:txBody>
          <a:bodyPr anchor="ctr" anchorCtr="0"/>
          <a:lstStyle>
            <a:lvl1pPr algn="l">
              <a:defRPr sz="1800" b="1">
                <a:solidFill>
                  <a:schemeClr val="accent4"/>
                </a:solidFill>
              </a:defRPr>
            </a:lvl1pPr>
            <a:lvl2pPr marL="503971" indent="0">
              <a:buNone/>
              <a:defRPr/>
            </a:lvl2pPr>
          </a:lstStyle>
          <a:p>
            <a:pPr lvl="0"/>
            <a:r>
              <a:rPr lang="en-US"/>
              <a:t>Section title here</a:t>
            </a:r>
          </a:p>
        </p:txBody>
      </p:sp>
      <p:sp>
        <p:nvSpPr>
          <p:cNvPr id="6" name="Text Placeholder 2">
            <a:extLst>
              <a:ext uri="{FF2B5EF4-FFF2-40B4-BE49-F238E27FC236}">
                <a16:creationId xmlns="" xmlns:a16="http://schemas.microsoft.com/office/drawing/2014/main" id="{4A871703-B412-EA4B-8BE1-CA1F2017D22F}"/>
              </a:ext>
            </a:extLst>
          </p:cNvPr>
          <p:cNvSpPr>
            <a:spLocks noGrp="1"/>
          </p:cNvSpPr>
          <p:nvPr>
            <p:ph type="body" sz="quarter" idx="11" hasCustomPrompt="1"/>
          </p:nvPr>
        </p:nvSpPr>
        <p:spPr>
          <a:xfrm>
            <a:off x="496888" y="2383942"/>
            <a:ext cx="9709150" cy="4709007"/>
          </a:xfrm>
          <a:prstGeom prst="rect">
            <a:avLst/>
          </a:prstGeom>
        </p:spPr>
        <p:txBody>
          <a:bodyPr lIns="0" numCol="2" spcCol="360000"/>
          <a:lstStyle>
            <a:lvl1pPr algn="l">
              <a:defRPr sz="1800" b="1">
                <a:solidFill>
                  <a:schemeClr val="accent3"/>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215642426"/>
      </p:ext>
    </p:extLst>
  </p:cSld>
  <p:clrMapOvr>
    <a:masterClrMapping/>
  </p:clrMapOvr>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C6A24-E203-2F43-B6B4-59486D83AA04}"/>
              </a:ext>
            </a:extLst>
          </p:cNvPr>
          <p:cNvSpPr>
            <a:spLocks noGrp="1"/>
          </p:cNvSpPr>
          <p:nvPr>
            <p:ph type="title" hasCustomPrompt="1"/>
          </p:nvPr>
        </p:nvSpPr>
        <p:spPr>
          <a:xfrm>
            <a:off x="485775" y="1456522"/>
            <a:ext cx="9720263" cy="800541"/>
          </a:xfrm>
          <a:prstGeom prst="rect">
            <a:avLst/>
          </a:prstGeom>
        </p:spPr>
        <p:txBody>
          <a:bodyPr lIns="0"/>
          <a:lstStyle>
            <a:lvl1pPr>
              <a:defRPr>
                <a:solidFill>
                  <a:schemeClr val="accent1"/>
                </a:solidFill>
              </a:defRPr>
            </a:lvl1pPr>
          </a:lstStyle>
          <a:p>
            <a:r>
              <a:rPr lang="en-US"/>
              <a:t>Page title</a:t>
            </a:r>
          </a:p>
        </p:txBody>
      </p:sp>
      <p:sp>
        <p:nvSpPr>
          <p:cNvPr id="5" name="Text Placeholder 4">
            <a:extLst>
              <a:ext uri="{FF2B5EF4-FFF2-40B4-BE49-F238E27FC236}">
                <a16:creationId xmlns="" xmlns:a16="http://schemas.microsoft.com/office/drawing/2014/main" id="{965B3570-00A5-CB4D-8930-F9795B0688E1}"/>
              </a:ext>
            </a:extLst>
          </p:cNvPr>
          <p:cNvSpPr>
            <a:spLocks noGrp="1"/>
          </p:cNvSpPr>
          <p:nvPr>
            <p:ph type="body" sz="quarter" idx="10" hasCustomPrompt="1"/>
          </p:nvPr>
        </p:nvSpPr>
        <p:spPr>
          <a:xfrm>
            <a:off x="1130300" y="479425"/>
            <a:ext cx="9075738" cy="384175"/>
          </a:xfrm>
          <a:prstGeom prst="rect">
            <a:avLst/>
          </a:prstGeom>
        </p:spPr>
        <p:txBody>
          <a:bodyPr anchor="ctr" anchorCtr="0"/>
          <a:lstStyle>
            <a:lvl1pPr algn="l">
              <a:defRPr sz="1800" b="1">
                <a:solidFill>
                  <a:schemeClr val="accent4"/>
                </a:solidFill>
              </a:defRPr>
            </a:lvl1pPr>
            <a:lvl2pPr marL="503971" indent="0">
              <a:buNone/>
              <a:defRPr/>
            </a:lvl2pPr>
          </a:lstStyle>
          <a:p>
            <a:pPr lvl="0"/>
            <a:r>
              <a:rPr lang="en-US"/>
              <a:t>Section title here</a:t>
            </a:r>
          </a:p>
        </p:txBody>
      </p:sp>
      <p:sp>
        <p:nvSpPr>
          <p:cNvPr id="6" name="Text Placeholder 2">
            <a:extLst>
              <a:ext uri="{FF2B5EF4-FFF2-40B4-BE49-F238E27FC236}">
                <a16:creationId xmlns="" xmlns:a16="http://schemas.microsoft.com/office/drawing/2014/main" id="{4A871703-B412-EA4B-8BE1-CA1F2017D22F}"/>
              </a:ext>
            </a:extLst>
          </p:cNvPr>
          <p:cNvSpPr>
            <a:spLocks noGrp="1"/>
          </p:cNvSpPr>
          <p:nvPr>
            <p:ph type="body" sz="quarter" idx="11" hasCustomPrompt="1"/>
          </p:nvPr>
        </p:nvSpPr>
        <p:spPr>
          <a:xfrm>
            <a:off x="496888" y="2383942"/>
            <a:ext cx="9709150" cy="4709007"/>
          </a:xfrm>
          <a:prstGeom prst="rect">
            <a:avLst/>
          </a:prstGeom>
        </p:spPr>
        <p:txBody>
          <a:bodyPr lIns="0" numCol="3" spcCol="360000"/>
          <a:lstStyle>
            <a:lvl1pPr algn="l">
              <a:defRPr sz="1800" b="1">
                <a:solidFill>
                  <a:schemeClr val="accent3"/>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0"/>
            <a:r>
              <a:rPr lang="en-US"/>
              <a:t>Paragraph heading</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0"/>
            <a:r>
              <a:rPr lang="en-US"/>
              <a:t>Paragraph heading</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p:txBody>
      </p:sp>
    </p:spTree>
    <p:extLst>
      <p:ext uri="{BB962C8B-B14F-4D97-AF65-F5344CB8AC3E}">
        <p14:creationId xmlns:p14="http://schemas.microsoft.com/office/powerpoint/2010/main" val="2512855203"/>
      </p:ext>
    </p:extLst>
  </p:cSld>
  <p:clrMapOvr>
    <a:masterClrMapping/>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V Page">
    <p:spTree>
      <p:nvGrpSpPr>
        <p:cNvPr id="1" name=""/>
        <p:cNvGrpSpPr/>
        <p:nvPr/>
      </p:nvGrpSpPr>
      <p:grpSpPr>
        <a:xfrm>
          <a:off x="0" y="0"/>
          <a:ext cx="0" cy="0"/>
          <a:chOff x="0" y="0"/>
          <a:chExt cx="0" cy="0"/>
        </a:xfrm>
      </p:grpSpPr>
      <p:sp>
        <p:nvSpPr>
          <p:cNvPr id="5" name="Title Placeholder 1">
            <a:extLst>
              <a:ext uri="{FF2B5EF4-FFF2-40B4-BE49-F238E27FC236}">
                <a16:creationId xmlns="" xmlns:a16="http://schemas.microsoft.com/office/drawing/2014/main" id="{A7A0601A-576D-AE4D-BCED-92C089313008}"/>
              </a:ext>
            </a:extLst>
          </p:cNvPr>
          <p:cNvSpPr>
            <a:spLocks noGrp="1"/>
          </p:cNvSpPr>
          <p:nvPr>
            <p:ph type="title" hasCustomPrompt="1"/>
          </p:nvPr>
        </p:nvSpPr>
        <p:spPr>
          <a:xfrm>
            <a:off x="497350" y="911688"/>
            <a:ext cx="9708688" cy="776288"/>
          </a:xfrm>
          <a:prstGeom prst="rect">
            <a:avLst/>
          </a:prstGeom>
        </p:spPr>
        <p:txBody>
          <a:bodyPr vert="horz" lIns="0" tIns="0" rIns="0" bIns="0" rtlCol="0" anchor="ctr">
            <a:normAutofit/>
          </a:bodyPr>
          <a:lstStyle/>
          <a:p>
            <a:r>
              <a:rPr lang="en-US" dirty="0"/>
              <a:t>CV page</a:t>
            </a:r>
          </a:p>
        </p:txBody>
      </p:sp>
      <p:sp>
        <p:nvSpPr>
          <p:cNvPr id="7" name="Picture Placeholder 6">
            <a:extLst>
              <a:ext uri="{FF2B5EF4-FFF2-40B4-BE49-F238E27FC236}">
                <a16:creationId xmlns="" xmlns:a16="http://schemas.microsoft.com/office/drawing/2014/main" id="{B0EDAB39-D7B9-4A4E-86A8-E33D9AEEB4B7}"/>
              </a:ext>
            </a:extLst>
          </p:cNvPr>
          <p:cNvSpPr>
            <a:spLocks noGrp="1"/>
          </p:cNvSpPr>
          <p:nvPr>
            <p:ph type="pic" sz="quarter" idx="10" hasCustomPrompt="1"/>
          </p:nvPr>
        </p:nvSpPr>
        <p:spPr>
          <a:xfrm>
            <a:off x="496888" y="2374900"/>
            <a:ext cx="1162050" cy="1162050"/>
          </a:xfrm>
          <a:prstGeom prst="rect">
            <a:avLst/>
          </a:prstGeom>
        </p:spPr>
        <p:txBody>
          <a:bodyPr anchor="ctr" anchorCtr="0"/>
          <a:lstStyle>
            <a:lvl1pPr algn="ctr">
              <a:defRPr sz="1400" b="1">
                <a:solidFill>
                  <a:schemeClr val="tx2"/>
                </a:solidFill>
              </a:defRPr>
            </a:lvl1pPr>
          </a:lstStyle>
          <a:p>
            <a:r>
              <a:rPr lang="en-US"/>
              <a:t>Insert</a:t>
            </a:r>
            <a:br>
              <a:rPr lang="en-US"/>
            </a:br>
            <a:r>
              <a:rPr lang="en-US"/>
              <a:t>picture</a:t>
            </a:r>
          </a:p>
        </p:txBody>
      </p:sp>
      <p:sp>
        <p:nvSpPr>
          <p:cNvPr id="11" name="Picture Placeholder 6">
            <a:extLst>
              <a:ext uri="{FF2B5EF4-FFF2-40B4-BE49-F238E27FC236}">
                <a16:creationId xmlns="" xmlns:a16="http://schemas.microsoft.com/office/drawing/2014/main" id="{A156A361-4531-6546-881F-04B716D1CDB9}"/>
              </a:ext>
            </a:extLst>
          </p:cNvPr>
          <p:cNvSpPr>
            <a:spLocks noGrp="1"/>
          </p:cNvSpPr>
          <p:nvPr>
            <p:ph type="pic" sz="quarter" idx="11" hasCustomPrompt="1"/>
          </p:nvPr>
        </p:nvSpPr>
        <p:spPr>
          <a:xfrm>
            <a:off x="3737895" y="2374900"/>
            <a:ext cx="1162050" cy="1162050"/>
          </a:xfrm>
          <a:prstGeom prst="rect">
            <a:avLst/>
          </a:prstGeom>
        </p:spPr>
        <p:txBody>
          <a:bodyPr anchor="ctr" anchorCtr="0"/>
          <a:lstStyle>
            <a:lvl1pPr algn="ctr">
              <a:defRPr sz="1400" b="1">
                <a:solidFill>
                  <a:schemeClr val="tx2"/>
                </a:solidFill>
              </a:defRPr>
            </a:lvl1pPr>
          </a:lstStyle>
          <a:p>
            <a:r>
              <a:rPr lang="en-US"/>
              <a:t>Insert</a:t>
            </a:r>
            <a:br>
              <a:rPr lang="en-US"/>
            </a:br>
            <a:r>
              <a:rPr lang="en-US"/>
              <a:t>picture</a:t>
            </a:r>
          </a:p>
        </p:txBody>
      </p:sp>
      <p:sp>
        <p:nvSpPr>
          <p:cNvPr id="12" name="Picture Placeholder 6">
            <a:extLst>
              <a:ext uri="{FF2B5EF4-FFF2-40B4-BE49-F238E27FC236}">
                <a16:creationId xmlns="" xmlns:a16="http://schemas.microsoft.com/office/drawing/2014/main" id="{A9867405-75D3-FA4F-9909-BBC6280948DD}"/>
              </a:ext>
            </a:extLst>
          </p:cNvPr>
          <p:cNvSpPr>
            <a:spLocks noGrp="1"/>
          </p:cNvSpPr>
          <p:nvPr>
            <p:ph type="pic" sz="quarter" idx="12" hasCustomPrompt="1"/>
          </p:nvPr>
        </p:nvSpPr>
        <p:spPr>
          <a:xfrm>
            <a:off x="6965950" y="2374900"/>
            <a:ext cx="1162050" cy="1162050"/>
          </a:xfrm>
          <a:prstGeom prst="rect">
            <a:avLst/>
          </a:prstGeom>
        </p:spPr>
        <p:txBody>
          <a:bodyPr anchor="ctr" anchorCtr="0"/>
          <a:lstStyle>
            <a:lvl1pPr algn="ctr">
              <a:defRPr sz="1400" b="1">
                <a:solidFill>
                  <a:schemeClr val="tx2"/>
                </a:solidFill>
              </a:defRPr>
            </a:lvl1pPr>
          </a:lstStyle>
          <a:p>
            <a:r>
              <a:rPr lang="en-US"/>
              <a:t>Insert</a:t>
            </a:r>
            <a:br>
              <a:rPr lang="en-US"/>
            </a:br>
            <a:r>
              <a:rPr lang="en-US"/>
              <a:t>picture</a:t>
            </a:r>
          </a:p>
        </p:txBody>
      </p:sp>
      <p:sp>
        <p:nvSpPr>
          <p:cNvPr id="14" name="object 23">
            <a:extLst>
              <a:ext uri="{FF2B5EF4-FFF2-40B4-BE49-F238E27FC236}">
                <a16:creationId xmlns="" xmlns:a16="http://schemas.microsoft.com/office/drawing/2014/main" id="{DE68B60D-CE22-A542-973E-B87DFBC901F7}"/>
              </a:ext>
            </a:extLst>
          </p:cNvPr>
          <p:cNvSpPr/>
          <p:nvPr userDrawn="1"/>
        </p:nvSpPr>
        <p:spPr>
          <a:xfrm>
            <a:off x="478837" y="4223875"/>
            <a:ext cx="3043295" cy="50291"/>
          </a:xfrm>
          <a:custGeom>
            <a:avLst/>
            <a:gdLst/>
            <a:ahLst/>
            <a:cxnLst/>
            <a:rect l="l" t="t" r="r" b="b"/>
            <a:pathLst>
              <a:path w="2233295" h="32385">
                <a:moveTo>
                  <a:pt x="58089" y="6401"/>
                </a:moveTo>
                <a:lnTo>
                  <a:pt x="10871" y="6969"/>
                </a:lnTo>
                <a:lnTo>
                  <a:pt x="0" y="24317"/>
                </a:lnTo>
                <a:lnTo>
                  <a:pt x="57868" y="30105"/>
                </a:lnTo>
                <a:lnTo>
                  <a:pt x="101215" y="32119"/>
                </a:lnTo>
                <a:lnTo>
                  <a:pt x="141054" y="31520"/>
                </a:lnTo>
                <a:lnTo>
                  <a:pt x="254266" y="27124"/>
                </a:lnTo>
                <a:lnTo>
                  <a:pt x="1590170" y="24672"/>
                </a:lnTo>
                <a:lnTo>
                  <a:pt x="1879636" y="23060"/>
                </a:lnTo>
                <a:lnTo>
                  <a:pt x="1973961" y="21459"/>
                </a:lnTo>
                <a:lnTo>
                  <a:pt x="2213563" y="21459"/>
                </a:lnTo>
                <a:lnTo>
                  <a:pt x="2232977" y="18919"/>
                </a:lnTo>
                <a:lnTo>
                  <a:pt x="2219238" y="10488"/>
                </a:lnTo>
                <a:lnTo>
                  <a:pt x="2212324" y="8990"/>
                </a:lnTo>
                <a:lnTo>
                  <a:pt x="202249" y="8990"/>
                </a:lnTo>
                <a:lnTo>
                  <a:pt x="150797" y="8367"/>
                </a:lnTo>
                <a:lnTo>
                  <a:pt x="58089" y="6401"/>
                </a:lnTo>
                <a:close/>
              </a:path>
              <a:path w="2233295" h="32385">
                <a:moveTo>
                  <a:pt x="1590170" y="24672"/>
                </a:moveTo>
                <a:lnTo>
                  <a:pt x="1121308" y="24672"/>
                </a:lnTo>
                <a:lnTo>
                  <a:pt x="1172964" y="25838"/>
                </a:lnTo>
                <a:lnTo>
                  <a:pt x="1275716" y="26832"/>
                </a:lnTo>
                <a:lnTo>
                  <a:pt x="1590170" y="24672"/>
                </a:lnTo>
                <a:close/>
              </a:path>
              <a:path w="2233295" h="32385">
                <a:moveTo>
                  <a:pt x="2213563" y="21459"/>
                </a:moveTo>
                <a:lnTo>
                  <a:pt x="1973961" y="21459"/>
                </a:lnTo>
                <a:lnTo>
                  <a:pt x="2038240" y="21643"/>
                </a:lnTo>
                <a:lnTo>
                  <a:pt x="2148230" y="24899"/>
                </a:lnTo>
                <a:lnTo>
                  <a:pt x="2193795" y="24046"/>
                </a:lnTo>
                <a:lnTo>
                  <a:pt x="2213563" y="21459"/>
                </a:lnTo>
                <a:close/>
              </a:path>
              <a:path w="2233295" h="32385">
                <a:moveTo>
                  <a:pt x="732322" y="4589"/>
                </a:moveTo>
                <a:lnTo>
                  <a:pt x="261073" y="8099"/>
                </a:lnTo>
                <a:lnTo>
                  <a:pt x="202249" y="8990"/>
                </a:lnTo>
                <a:lnTo>
                  <a:pt x="2212324" y="8990"/>
                </a:lnTo>
                <a:lnTo>
                  <a:pt x="2205595" y="7531"/>
                </a:lnTo>
                <a:lnTo>
                  <a:pt x="1303575" y="7531"/>
                </a:lnTo>
                <a:lnTo>
                  <a:pt x="732322" y="4589"/>
                </a:lnTo>
                <a:close/>
              </a:path>
              <a:path w="2233295" h="32385">
                <a:moveTo>
                  <a:pt x="1667425" y="5539"/>
                </a:moveTo>
                <a:lnTo>
                  <a:pt x="1303575" y="7531"/>
                </a:lnTo>
                <a:lnTo>
                  <a:pt x="2205595" y="7531"/>
                </a:lnTo>
                <a:lnTo>
                  <a:pt x="2196491" y="5559"/>
                </a:lnTo>
                <a:lnTo>
                  <a:pt x="1720354" y="5559"/>
                </a:lnTo>
                <a:lnTo>
                  <a:pt x="1667425" y="5539"/>
                </a:lnTo>
                <a:close/>
              </a:path>
              <a:path w="2233295" h="32385">
                <a:moveTo>
                  <a:pt x="2055642" y="0"/>
                </a:moveTo>
                <a:lnTo>
                  <a:pt x="1790957" y="5178"/>
                </a:lnTo>
                <a:lnTo>
                  <a:pt x="1720354" y="5559"/>
                </a:lnTo>
                <a:lnTo>
                  <a:pt x="2196491" y="5559"/>
                </a:lnTo>
                <a:lnTo>
                  <a:pt x="2193119" y="4828"/>
                </a:lnTo>
                <a:lnTo>
                  <a:pt x="2156137" y="1492"/>
                </a:lnTo>
                <a:lnTo>
                  <a:pt x="2109806" y="32"/>
                </a:lnTo>
                <a:lnTo>
                  <a:pt x="2055642" y="0"/>
                </a:lnTo>
                <a:close/>
              </a:path>
            </a:pathLst>
          </a:custGeom>
          <a:solidFill>
            <a:srgbClr val="7284C1"/>
          </a:solidFill>
        </p:spPr>
        <p:txBody>
          <a:bodyPr wrap="square" lIns="0" tIns="0" rIns="0" bIns="0" rtlCol="0"/>
          <a:lstStyle/>
          <a:p>
            <a:endParaRPr/>
          </a:p>
        </p:txBody>
      </p:sp>
      <p:sp>
        <p:nvSpPr>
          <p:cNvPr id="17" name="object 23">
            <a:extLst>
              <a:ext uri="{FF2B5EF4-FFF2-40B4-BE49-F238E27FC236}">
                <a16:creationId xmlns="" xmlns:a16="http://schemas.microsoft.com/office/drawing/2014/main" id="{EA6496DE-FCC0-1843-B8E7-2D95EA151087}"/>
              </a:ext>
            </a:extLst>
          </p:cNvPr>
          <p:cNvSpPr/>
          <p:nvPr userDrawn="1"/>
        </p:nvSpPr>
        <p:spPr>
          <a:xfrm>
            <a:off x="3725863" y="4223874"/>
            <a:ext cx="3043295" cy="50291"/>
          </a:xfrm>
          <a:custGeom>
            <a:avLst/>
            <a:gdLst/>
            <a:ahLst/>
            <a:cxnLst/>
            <a:rect l="l" t="t" r="r" b="b"/>
            <a:pathLst>
              <a:path w="2233295" h="32385">
                <a:moveTo>
                  <a:pt x="58089" y="6401"/>
                </a:moveTo>
                <a:lnTo>
                  <a:pt x="10871" y="6969"/>
                </a:lnTo>
                <a:lnTo>
                  <a:pt x="0" y="24317"/>
                </a:lnTo>
                <a:lnTo>
                  <a:pt x="57868" y="30105"/>
                </a:lnTo>
                <a:lnTo>
                  <a:pt x="101215" y="32119"/>
                </a:lnTo>
                <a:lnTo>
                  <a:pt x="141054" y="31520"/>
                </a:lnTo>
                <a:lnTo>
                  <a:pt x="254266" y="27124"/>
                </a:lnTo>
                <a:lnTo>
                  <a:pt x="1590170" y="24672"/>
                </a:lnTo>
                <a:lnTo>
                  <a:pt x="1879636" y="23060"/>
                </a:lnTo>
                <a:lnTo>
                  <a:pt x="1973961" y="21459"/>
                </a:lnTo>
                <a:lnTo>
                  <a:pt x="2213563" y="21459"/>
                </a:lnTo>
                <a:lnTo>
                  <a:pt x="2232977" y="18919"/>
                </a:lnTo>
                <a:lnTo>
                  <a:pt x="2219238" y="10488"/>
                </a:lnTo>
                <a:lnTo>
                  <a:pt x="2212324" y="8990"/>
                </a:lnTo>
                <a:lnTo>
                  <a:pt x="202249" y="8990"/>
                </a:lnTo>
                <a:lnTo>
                  <a:pt x="150797" y="8367"/>
                </a:lnTo>
                <a:lnTo>
                  <a:pt x="58089" y="6401"/>
                </a:lnTo>
                <a:close/>
              </a:path>
              <a:path w="2233295" h="32385">
                <a:moveTo>
                  <a:pt x="1590170" y="24672"/>
                </a:moveTo>
                <a:lnTo>
                  <a:pt x="1121308" y="24672"/>
                </a:lnTo>
                <a:lnTo>
                  <a:pt x="1172964" y="25838"/>
                </a:lnTo>
                <a:lnTo>
                  <a:pt x="1275716" y="26832"/>
                </a:lnTo>
                <a:lnTo>
                  <a:pt x="1590170" y="24672"/>
                </a:lnTo>
                <a:close/>
              </a:path>
              <a:path w="2233295" h="32385">
                <a:moveTo>
                  <a:pt x="2213563" y="21459"/>
                </a:moveTo>
                <a:lnTo>
                  <a:pt x="1973961" y="21459"/>
                </a:lnTo>
                <a:lnTo>
                  <a:pt x="2038240" y="21643"/>
                </a:lnTo>
                <a:lnTo>
                  <a:pt x="2148230" y="24899"/>
                </a:lnTo>
                <a:lnTo>
                  <a:pt x="2193795" y="24046"/>
                </a:lnTo>
                <a:lnTo>
                  <a:pt x="2213563" y="21459"/>
                </a:lnTo>
                <a:close/>
              </a:path>
              <a:path w="2233295" h="32385">
                <a:moveTo>
                  <a:pt x="732322" y="4589"/>
                </a:moveTo>
                <a:lnTo>
                  <a:pt x="261073" y="8099"/>
                </a:lnTo>
                <a:lnTo>
                  <a:pt x="202249" y="8990"/>
                </a:lnTo>
                <a:lnTo>
                  <a:pt x="2212324" y="8990"/>
                </a:lnTo>
                <a:lnTo>
                  <a:pt x="2205595" y="7531"/>
                </a:lnTo>
                <a:lnTo>
                  <a:pt x="1303575" y="7531"/>
                </a:lnTo>
                <a:lnTo>
                  <a:pt x="732322" y="4589"/>
                </a:lnTo>
                <a:close/>
              </a:path>
              <a:path w="2233295" h="32385">
                <a:moveTo>
                  <a:pt x="1667425" y="5539"/>
                </a:moveTo>
                <a:lnTo>
                  <a:pt x="1303575" y="7531"/>
                </a:lnTo>
                <a:lnTo>
                  <a:pt x="2205595" y="7531"/>
                </a:lnTo>
                <a:lnTo>
                  <a:pt x="2196491" y="5559"/>
                </a:lnTo>
                <a:lnTo>
                  <a:pt x="1720354" y="5559"/>
                </a:lnTo>
                <a:lnTo>
                  <a:pt x="1667425" y="5539"/>
                </a:lnTo>
                <a:close/>
              </a:path>
              <a:path w="2233295" h="32385">
                <a:moveTo>
                  <a:pt x="2055642" y="0"/>
                </a:moveTo>
                <a:lnTo>
                  <a:pt x="1790957" y="5178"/>
                </a:lnTo>
                <a:lnTo>
                  <a:pt x="1720354" y="5559"/>
                </a:lnTo>
                <a:lnTo>
                  <a:pt x="2196491" y="5559"/>
                </a:lnTo>
                <a:lnTo>
                  <a:pt x="2193119" y="4828"/>
                </a:lnTo>
                <a:lnTo>
                  <a:pt x="2156137" y="1492"/>
                </a:lnTo>
                <a:lnTo>
                  <a:pt x="2109806" y="32"/>
                </a:lnTo>
                <a:lnTo>
                  <a:pt x="2055642" y="0"/>
                </a:lnTo>
                <a:close/>
              </a:path>
            </a:pathLst>
          </a:custGeom>
          <a:solidFill>
            <a:schemeClr val="accent3"/>
          </a:solidFill>
        </p:spPr>
        <p:txBody>
          <a:bodyPr wrap="square" lIns="0" tIns="0" rIns="0" bIns="0" rtlCol="0"/>
          <a:lstStyle/>
          <a:p>
            <a:endParaRPr/>
          </a:p>
        </p:txBody>
      </p:sp>
      <p:sp>
        <p:nvSpPr>
          <p:cNvPr id="18" name="object 23">
            <a:extLst>
              <a:ext uri="{FF2B5EF4-FFF2-40B4-BE49-F238E27FC236}">
                <a16:creationId xmlns="" xmlns:a16="http://schemas.microsoft.com/office/drawing/2014/main" id="{BC11CE78-782F-3C40-A106-C6797C1BA56D}"/>
              </a:ext>
            </a:extLst>
          </p:cNvPr>
          <p:cNvSpPr/>
          <p:nvPr userDrawn="1"/>
        </p:nvSpPr>
        <p:spPr>
          <a:xfrm>
            <a:off x="6972889" y="4223874"/>
            <a:ext cx="3043295" cy="50291"/>
          </a:xfrm>
          <a:custGeom>
            <a:avLst/>
            <a:gdLst/>
            <a:ahLst/>
            <a:cxnLst/>
            <a:rect l="l" t="t" r="r" b="b"/>
            <a:pathLst>
              <a:path w="2233295" h="32385">
                <a:moveTo>
                  <a:pt x="58089" y="6401"/>
                </a:moveTo>
                <a:lnTo>
                  <a:pt x="10871" y="6969"/>
                </a:lnTo>
                <a:lnTo>
                  <a:pt x="0" y="24317"/>
                </a:lnTo>
                <a:lnTo>
                  <a:pt x="57868" y="30105"/>
                </a:lnTo>
                <a:lnTo>
                  <a:pt x="101215" y="32119"/>
                </a:lnTo>
                <a:lnTo>
                  <a:pt x="141054" y="31520"/>
                </a:lnTo>
                <a:lnTo>
                  <a:pt x="254266" y="27124"/>
                </a:lnTo>
                <a:lnTo>
                  <a:pt x="1590170" y="24672"/>
                </a:lnTo>
                <a:lnTo>
                  <a:pt x="1879636" y="23060"/>
                </a:lnTo>
                <a:lnTo>
                  <a:pt x="1973961" y="21459"/>
                </a:lnTo>
                <a:lnTo>
                  <a:pt x="2213563" y="21459"/>
                </a:lnTo>
                <a:lnTo>
                  <a:pt x="2232977" y="18919"/>
                </a:lnTo>
                <a:lnTo>
                  <a:pt x="2219238" y="10488"/>
                </a:lnTo>
                <a:lnTo>
                  <a:pt x="2212324" y="8990"/>
                </a:lnTo>
                <a:lnTo>
                  <a:pt x="202249" y="8990"/>
                </a:lnTo>
                <a:lnTo>
                  <a:pt x="150797" y="8367"/>
                </a:lnTo>
                <a:lnTo>
                  <a:pt x="58089" y="6401"/>
                </a:lnTo>
                <a:close/>
              </a:path>
              <a:path w="2233295" h="32385">
                <a:moveTo>
                  <a:pt x="1590170" y="24672"/>
                </a:moveTo>
                <a:lnTo>
                  <a:pt x="1121308" y="24672"/>
                </a:lnTo>
                <a:lnTo>
                  <a:pt x="1172964" y="25838"/>
                </a:lnTo>
                <a:lnTo>
                  <a:pt x="1275716" y="26832"/>
                </a:lnTo>
                <a:lnTo>
                  <a:pt x="1590170" y="24672"/>
                </a:lnTo>
                <a:close/>
              </a:path>
              <a:path w="2233295" h="32385">
                <a:moveTo>
                  <a:pt x="2213563" y="21459"/>
                </a:moveTo>
                <a:lnTo>
                  <a:pt x="1973961" y="21459"/>
                </a:lnTo>
                <a:lnTo>
                  <a:pt x="2038240" y="21643"/>
                </a:lnTo>
                <a:lnTo>
                  <a:pt x="2148230" y="24899"/>
                </a:lnTo>
                <a:lnTo>
                  <a:pt x="2193795" y="24046"/>
                </a:lnTo>
                <a:lnTo>
                  <a:pt x="2213563" y="21459"/>
                </a:lnTo>
                <a:close/>
              </a:path>
              <a:path w="2233295" h="32385">
                <a:moveTo>
                  <a:pt x="732322" y="4589"/>
                </a:moveTo>
                <a:lnTo>
                  <a:pt x="261073" y="8099"/>
                </a:lnTo>
                <a:lnTo>
                  <a:pt x="202249" y="8990"/>
                </a:lnTo>
                <a:lnTo>
                  <a:pt x="2212324" y="8990"/>
                </a:lnTo>
                <a:lnTo>
                  <a:pt x="2205595" y="7531"/>
                </a:lnTo>
                <a:lnTo>
                  <a:pt x="1303575" y="7531"/>
                </a:lnTo>
                <a:lnTo>
                  <a:pt x="732322" y="4589"/>
                </a:lnTo>
                <a:close/>
              </a:path>
              <a:path w="2233295" h="32385">
                <a:moveTo>
                  <a:pt x="1667425" y="5539"/>
                </a:moveTo>
                <a:lnTo>
                  <a:pt x="1303575" y="7531"/>
                </a:lnTo>
                <a:lnTo>
                  <a:pt x="2205595" y="7531"/>
                </a:lnTo>
                <a:lnTo>
                  <a:pt x="2196491" y="5559"/>
                </a:lnTo>
                <a:lnTo>
                  <a:pt x="1720354" y="5559"/>
                </a:lnTo>
                <a:lnTo>
                  <a:pt x="1667425" y="5539"/>
                </a:lnTo>
                <a:close/>
              </a:path>
              <a:path w="2233295" h="32385">
                <a:moveTo>
                  <a:pt x="2055642" y="0"/>
                </a:moveTo>
                <a:lnTo>
                  <a:pt x="1790957" y="5178"/>
                </a:lnTo>
                <a:lnTo>
                  <a:pt x="1720354" y="5559"/>
                </a:lnTo>
                <a:lnTo>
                  <a:pt x="2196491" y="5559"/>
                </a:lnTo>
                <a:lnTo>
                  <a:pt x="2193119" y="4828"/>
                </a:lnTo>
                <a:lnTo>
                  <a:pt x="2156137" y="1492"/>
                </a:lnTo>
                <a:lnTo>
                  <a:pt x="2109806" y="32"/>
                </a:lnTo>
                <a:lnTo>
                  <a:pt x="2055642" y="0"/>
                </a:lnTo>
                <a:close/>
              </a:path>
            </a:pathLst>
          </a:custGeom>
          <a:solidFill>
            <a:schemeClr val="accent1"/>
          </a:solidFill>
        </p:spPr>
        <p:txBody>
          <a:bodyPr wrap="square" lIns="0" tIns="0" rIns="0" bIns="0" rtlCol="0"/>
          <a:lstStyle/>
          <a:p>
            <a:endParaRPr/>
          </a:p>
        </p:txBody>
      </p:sp>
      <p:sp>
        <p:nvSpPr>
          <p:cNvPr id="22" name="Text Placeholder 21">
            <a:extLst>
              <a:ext uri="{FF2B5EF4-FFF2-40B4-BE49-F238E27FC236}">
                <a16:creationId xmlns="" xmlns:a16="http://schemas.microsoft.com/office/drawing/2014/main" id="{884A8F48-4310-E44C-88AA-6E4B36D0C7DF}"/>
              </a:ext>
            </a:extLst>
          </p:cNvPr>
          <p:cNvSpPr>
            <a:spLocks noGrp="1"/>
          </p:cNvSpPr>
          <p:nvPr>
            <p:ph type="body" sz="quarter" idx="13" hasCustomPrompt="1"/>
          </p:nvPr>
        </p:nvSpPr>
        <p:spPr>
          <a:xfrm>
            <a:off x="1840832" y="2374900"/>
            <a:ext cx="1669131" cy="1162050"/>
          </a:xfrm>
          <a:prstGeom prst="rect">
            <a:avLst/>
          </a:prstGeom>
        </p:spPr>
        <p:txBody>
          <a:bodyPr lIns="0" anchor="ctr" anchorCtr="0"/>
          <a:lstStyle>
            <a:lvl1pPr algn="l">
              <a:defRPr sz="1800" b="1">
                <a:solidFill>
                  <a:schemeClr val="accent2"/>
                </a:solidFill>
              </a:defRPr>
            </a:lvl1pPr>
          </a:lstStyle>
          <a:p>
            <a:pPr lvl="0"/>
            <a:r>
              <a:rPr lang="en-US"/>
              <a:t>Name</a:t>
            </a:r>
            <a:br>
              <a:rPr lang="en-US"/>
            </a:br>
            <a:r>
              <a:rPr lang="en-US"/>
              <a:t>Lastname</a:t>
            </a:r>
          </a:p>
        </p:txBody>
      </p:sp>
      <p:sp>
        <p:nvSpPr>
          <p:cNvPr id="23" name="Text Placeholder 21">
            <a:extLst>
              <a:ext uri="{FF2B5EF4-FFF2-40B4-BE49-F238E27FC236}">
                <a16:creationId xmlns="" xmlns:a16="http://schemas.microsoft.com/office/drawing/2014/main" id="{490FC26D-7128-0D44-B469-196013744945}"/>
              </a:ext>
            </a:extLst>
          </p:cNvPr>
          <p:cNvSpPr>
            <a:spLocks noGrp="1"/>
          </p:cNvSpPr>
          <p:nvPr>
            <p:ph type="body" sz="quarter" idx="14" hasCustomPrompt="1"/>
          </p:nvPr>
        </p:nvSpPr>
        <p:spPr>
          <a:xfrm>
            <a:off x="5075959" y="2374900"/>
            <a:ext cx="1669131" cy="1162050"/>
          </a:xfrm>
          <a:prstGeom prst="rect">
            <a:avLst/>
          </a:prstGeom>
        </p:spPr>
        <p:txBody>
          <a:bodyPr lIns="0" anchor="ctr" anchorCtr="0"/>
          <a:lstStyle>
            <a:lvl1pPr algn="l">
              <a:defRPr sz="1800" b="1"/>
            </a:lvl1pPr>
          </a:lstStyle>
          <a:p>
            <a:pPr lvl="0"/>
            <a:r>
              <a:rPr lang="en-US"/>
              <a:t>Name</a:t>
            </a:r>
            <a:br>
              <a:rPr lang="en-US"/>
            </a:br>
            <a:r>
              <a:rPr lang="en-US"/>
              <a:t>Lastname</a:t>
            </a:r>
          </a:p>
        </p:txBody>
      </p:sp>
      <p:sp>
        <p:nvSpPr>
          <p:cNvPr id="24" name="Text Placeholder 21">
            <a:extLst>
              <a:ext uri="{FF2B5EF4-FFF2-40B4-BE49-F238E27FC236}">
                <a16:creationId xmlns="" xmlns:a16="http://schemas.microsoft.com/office/drawing/2014/main" id="{0BE336DF-C6AC-B242-B970-5B5DFF763605}"/>
              </a:ext>
            </a:extLst>
          </p:cNvPr>
          <p:cNvSpPr>
            <a:spLocks noGrp="1"/>
          </p:cNvSpPr>
          <p:nvPr>
            <p:ph type="body" sz="quarter" idx="15" hasCustomPrompt="1"/>
          </p:nvPr>
        </p:nvSpPr>
        <p:spPr>
          <a:xfrm>
            <a:off x="8310616" y="2374900"/>
            <a:ext cx="1669131" cy="1162050"/>
          </a:xfrm>
          <a:prstGeom prst="rect">
            <a:avLst/>
          </a:prstGeom>
        </p:spPr>
        <p:txBody>
          <a:bodyPr lIns="0" anchor="ctr" anchorCtr="0"/>
          <a:lstStyle>
            <a:lvl1pPr algn="l">
              <a:defRPr sz="1800" b="1">
                <a:solidFill>
                  <a:schemeClr val="accent1"/>
                </a:solidFill>
              </a:defRPr>
            </a:lvl1pPr>
          </a:lstStyle>
          <a:p>
            <a:pPr lvl="0"/>
            <a:r>
              <a:rPr lang="en-US"/>
              <a:t>Name</a:t>
            </a:r>
            <a:br>
              <a:rPr lang="en-US"/>
            </a:br>
            <a:r>
              <a:rPr lang="en-US"/>
              <a:t>Lastname</a:t>
            </a:r>
          </a:p>
        </p:txBody>
      </p:sp>
      <p:pic>
        <p:nvPicPr>
          <p:cNvPr id="25" name="Picture 24">
            <a:extLst>
              <a:ext uri="{FF2B5EF4-FFF2-40B4-BE49-F238E27FC236}">
                <a16:creationId xmlns="" xmlns:a16="http://schemas.microsoft.com/office/drawing/2014/main" id="{31721484-10EA-594C-B598-4E616A3FED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6888" y="3685068"/>
            <a:ext cx="216000" cy="141184"/>
          </a:xfrm>
          <a:prstGeom prst="rect">
            <a:avLst/>
          </a:prstGeom>
        </p:spPr>
      </p:pic>
      <p:pic>
        <p:nvPicPr>
          <p:cNvPr id="26" name="Picture 25">
            <a:extLst>
              <a:ext uri="{FF2B5EF4-FFF2-40B4-BE49-F238E27FC236}">
                <a16:creationId xmlns="" xmlns:a16="http://schemas.microsoft.com/office/drawing/2014/main" id="{02CF47FD-79D2-844B-B70D-28F6974C88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1403" y="3944554"/>
            <a:ext cx="172800" cy="216259"/>
          </a:xfrm>
          <a:prstGeom prst="rect">
            <a:avLst/>
          </a:prstGeom>
        </p:spPr>
      </p:pic>
      <p:pic>
        <p:nvPicPr>
          <p:cNvPr id="30" name="Picture 29">
            <a:extLst>
              <a:ext uri="{FF2B5EF4-FFF2-40B4-BE49-F238E27FC236}">
                <a16:creationId xmlns="" xmlns:a16="http://schemas.microsoft.com/office/drawing/2014/main" id="{C49FEB8B-37D6-6947-9833-90B0F4E2D3FD}"/>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3725863" y="3674533"/>
            <a:ext cx="216000" cy="144000"/>
          </a:xfrm>
          <a:prstGeom prst="rect">
            <a:avLst/>
          </a:prstGeom>
        </p:spPr>
      </p:pic>
      <p:pic>
        <p:nvPicPr>
          <p:cNvPr id="31" name="Picture 30">
            <a:extLst>
              <a:ext uri="{FF2B5EF4-FFF2-40B4-BE49-F238E27FC236}">
                <a16:creationId xmlns="" xmlns:a16="http://schemas.microsoft.com/office/drawing/2014/main" id="{5DEF461B-0768-B044-A34E-9BCFB14B05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57402" y="3944554"/>
            <a:ext cx="172800" cy="181842"/>
          </a:xfrm>
          <a:prstGeom prst="rect">
            <a:avLst/>
          </a:prstGeom>
        </p:spPr>
      </p:pic>
      <p:pic>
        <p:nvPicPr>
          <p:cNvPr id="32" name="Picture 31">
            <a:extLst>
              <a:ext uri="{FF2B5EF4-FFF2-40B4-BE49-F238E27FC236}">
                <a16:creationId xmlns="" xmlns:a16="http://schemas.microsoft.com/office/drawing/2014/main" id="{712AAC67-18B4-6E4B-B821-61CB23DB9810}"/>
              </a:ext>
            </a:extLst>
          </p:cNvPr>
          <p:cNvPicPr>
            <a:picLocks/>
          </p:cNvPicPr>
          <p:nvPr userDrawn="1"/>
        </p:nvPicPr>
        <p:blipFill>
          <a:blip r:embed="rId6">
            <a:extLst>
              <a:ext uri="{28A0092B-C50C-407E-A947-70E740481C1C}">
                <a14:useLocalDpi xmlns:a14="http://schemas.microsoft.com/office/drawing/2010/main" val="0"/>
              </a:ext>
            </a:extLst>
          </a:blip>
          <a:stretch>
            <a:fillRect/>
          </a:stretch>
        </p:blipFill>
        <p:spPr>
          <a:xfrm>
            <a:off x="6954838" y="3682252"/>
            <a:ext cx="216000" cy="144000"/>
          </a:xfrm>
          <a:prstGeom prst="rect">
            <a:avLst/>
          </a:prstGeom>
        </p:spPr>
      </p:pic>
      <p:pic>
        <p:nvPicPr>
          <p:cNvPr id="33" name="Picture 32">
            <a:extLst>
              <a:ext uri="{FF2B5EF4-FFF2-40B4-BE49-F238E27FC236}">
                <a16:creationId xmlns="" xmlns:a16="http://schemas.microsoft.com/office/drawing/2014/main" id="{24A7EFF9-7B3D-9F47-B918-C1C061096E7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97254" y="3946396"/>
            <a:ext cx="172215" cy="180000"/>
          </a:xfrm>
          <a:prstGeom prst="rect">
            <a:avLst/>
          </a:prstGeom>
        </p:spPr>
      </p:pic>
      <p:sp>
        <p:nvSpPr>
          <p:cNvPr id="35" name="Text Placeholder 34">
            <a:extLst>
              <a:ext uri="{FF2B5EF4-FFF2-40B4-BE49-F238E27FC236}">
                <a16:creationId xmlns="" xmlns:a16="http://schemas.microsoft.com/office/drawing/2014/main" id="{D6CE00A4-3C5E-B24A-AE8F-D358D5D30110}"/>
              </a:ext>
            </a:extLst>
          </p:cNvPr>
          <p:cNvSpPr>
            <a:spLocks noGrp="1"/>
          </p:cNvSpPr>
          <p:nvPr>
            <p:ph type="body" sz="quarter" idx="16" hasCustomPrompt="1"/>
          </p:nvPr>
        </p:nvSpPr>
        <p:spPr>
          <a:xfrm>
            <a:off x="824322" y="3668467"/>
            <a:ext cx="2677480" cy="187272"/>
          </a:xfrm>
          <a:prstGeom prst="rect">
            <a:avLst/>
          </a:prstGeom>
        </p:spPr>
        <p:txBody>
          <a:bodyPr lIns="0" tIns="0" rIns="90000"/>
          <a:lstStyle>
            <a:lvl1pPr algn="l">
              <a:defRPr sz="1200">
                <a:solidFill>
                  <a:schemeClr val="tx2"/>
                </a:solidFill>
              </a:defRPr>
            </a:lvl1pPr>
            <a:lvl5pPr marL="2015886" indent="0">
              <a:buNone/>
              <a:defRPr/>
            </a:lvl5pPr>
          </a:lstStyle>
          <a:p>
            <a:pPr lvl="0"/>
            <a:r>
              <a:rPr lang="en-US"/>
              <a:t>Email address</a:t>
            </a:r>
          </a:p>
        </p:txBody>
      </p:sp>
      <p:sp>
        <p:nvSpPr>
          <p:cNvPr id="36" name="Text Placeholder 34">
            <a:extLst>
              <a:ext uri="{FF2B5EF4-FFF2-40B4-BE49-F238E27FC236}">
                <a16:creationId xmlns="" xmlns:a16="http://schemas.microsoft.com/office/drawing/2014/main" id="{99D00444-B296-CE49-A73D-3B8039FD3F83}"/>
              </a:ext>
            </a:extLst>
          </p:cNvPr>
          <p:cNvSpPr>
            <a:spLocks noGrp="1"/>
          </p:cNvSpPr>
          <p:nvPr>
            <p:ph type="body" sz="quarter" idx="17" hasCustomPrompt="1"/>
          </p:nvPr>
        </p:nvSpPr>
        <p:spPr>
          <a:xfrm>
            <a:off x="824322" y="3954615"/>
            <a:ext cx="2677480" cy="187272"/>
          </a:xfrm>
          <a:prstGeom prst="rect">
            <a:avLst/>
          </a:prstGeom>
        </p:spPr>
        <p:txBody>
          <a:bodyPr lIns="0" tIns="0" rIns="90000"/>
          <a:lstStyle>
            <a:lvl1pPr algn="l">
              <a:defRPr sz="1200">
                <a:solidFill>
                  <a:schemeClr val="tx2"/>
                </a:solidFill>
              </a:defRPr>
            </a:lvl1pPr>
            <a:lvl5pPr marL="2015886" indent="0">
              <a:buNone/>
              <a:defRPr/>
            </a:lvl5pPr>
          </a:lstStyle>
          <a:p>
            <a:pPr lvl="0"/>
            <a:r>
              <a:rPr lang="en-US"/>
              <a:t>Phone number</a:t>
            </a:r>
          </a:p>
        </p:txBody>
      </p:sp>
      <p:sp>
        <p:nvSpPr>
          <p:cNvPr id="37" name="Text Placeholder 34">
            <a:extLst>
              <a:ext uri="{FF2B5EF4-FFF2-40B4-BE49-F238E27FC236}">
                <a16:creationId xmlns="" xmlns:a16="http://schemas.microsoft.com/office/drawing/2014/main" id="{DD447735-2C35-CE45-A912-EBC9555AD7AE}"/>
              </a:ext>
            </a:extLst>
          </p:cNvPr>
          <p:cNvSpPr>
            <a:spLocks noGrp="1"/>
          </p:cNvSpPr>
          <p:nvPr>
            <p:ph type="body" sz="quarter" idx="18" hasCustomPrompt="1"/>
          </p:nvPr>
        </p:nvSpPr>
        <p:spPr>
          <a:xfrm>
            <a:off x="4072570" y="3671370"/>
            <a:ext cx="2677480" cy="187272"/>
          </a:xfrm>
          <a:prstGeom prst="rect">
            <a:avLst/>
          </a:prstGeom>
        </p:spPr>
        <p:txBody>
          <a:bodyPr lIns="0" tIns="0" rIns="90000"/>
          <a:lstStyle>
            <a:lvl1pPr algn="l">
              <a:defRPr sz="1200">
                <a:solidFill>
                  <a:schemeClr val="tx2"/>
                </a:solidFill>
              </a:defRPr>
            </a:lvl1pPr>
            <a:lvl5pPr marL="2015886" indent="0">
              <a:buNone/>
              <a:defRPr/>
            </a:lvl5pPr>
          </a:lstStyle>
          <a:p>
            <a:pPr lvl="0"/>
            <a:r>
              <a:rPr lang="en-US"/>
              <a:t>Email address</a:t>
            </a:r>
          </a:p>
        </p:txBody>
      </p:sp>
      <p:sp>
        <p:nvSpPr>
          <p:cNvPr id="38" name="Text Placeholder 34">
            <a:extLst>
              <a:ext uri="{FF2B5EF4-FFF2-40B4-BE49-F238E27FC236}">
                <a16:creationId xmlns="" xmlns:a16="http://schemas.microsoft.com/office/drawing/2014/main" id="{9BED9AAE-358A-7743-B856-3DC6AFB80267}"/>
              </a:ext>
            </a:extLst>
          </p:cNvPr>
          <p:cNvSpPr>
            <a:spLocks noGrp="1"/>
          </p:cNvSpPr>
          <p:nvPr>
            <p:ph type="body" sz="quarter" idx="19" hasCustomPrompt="1"/>
          </p:nvPr>
        </p:nvSpPr>
        <p:spPr>
          <a:xfrm>
            <a:off x="4072570" y="3957518"/>
            <a:ext cx="2677480" cy="187272"/>
          </a:xfrm>
          <a:prstGeom prst="rect">
            <a:avLst/>
          </a:prstGeom>
        </p:spPr>
        <p:txBody>
          <a:bodyPr lIns="0" tIns="0" rIns="90000"/>
          <a:lstStyle>
            <a:lvl1pPr algn="l">
              <a:defRPr sz="1200">
                <a:solidFill>
                  <a:schemeClr val="tx2"/>
                </a:solidFill>
              </a:defRPr>
            </a:lvl1pPr>
            <a:lvl5pPr marL="2015886" indent="0">
              <a:buNone/>
              <a:defRPr/>
            </a:lvl5pPr>
          </a:lstStyle>
          <a:p>
            <a:pPr lvl="0"/>
            <a:r>
              <a:rPr lang="en-US"/>
              <a:t>Phone number</a:t>
            </a:r>
          </a:p>
        </p:txBody>
      </p:sp>
      <p:sp>
        <p:nvSpPr>
          <p:cNvPr id="39" name="Text Placeholder 34">
            <a:extLst>
              <a:ext uri="{FF2B5EF4-FFF2-40B4-BE49-F238E27FC236}">
                <a16:creationId xmlns="" xmlns:a16="http://schemas.microsoft.com/office/drawing/2014/main" id="{DE97B409-FA2A-364B-8D06-D1DDDBD71184}"/>
              </a:ext>
            </a:extLst>
          </p:cNvPr>
          <p:cNvSpPr>
            <a:spLocks noGrp="1"/>
          </p:cNvSpPr>
          <p:nvPr>
            <p:ph type="body" sz="quarter" idx="20" hasCustomPrompt="1"/>
          </p:nvPr>
        </p:nvSpPr>
        <p:spPr>
          <a:xfrm>
            <a:off x="7302267" y="3668467"/>
            <a:ext cx="2677480" cy="187272"/>
          </a:xfrm>
          <a:prstGeom prst="rect">
            <a:avLst/>
          </a:prstGeom>
        </p:spPr>
        <p:txBody>
          <a:bodyPr lIns="0" tIns="0" rIns="90000"/>
          <a:lstStyle>
            <a:lvl1pPr algn="l">
              <a:defRPr sz="1200">
                <a:solidFill>
                  <a:schemeClr val="tx2"/>
                </a:solidFill>
              </a:defRPr>
            </a:lvl1pPr>
            <a:lvl5pPr marL="2015886" indent="0">
              <a:buNone/>
              <a:defRPr/>
            </a:lvl5pPr>
          </a:lstStyle>
          <a:p>
            <a:pPr lvl="0"/>
            <a:r>
              <a:rPr lang="en-US"/>
              <a:t>Email address</a:t>
            </a:r>
          </a:p>
        </p:txBody>
      </p:sp>
      <p:sp>
        <p:nvSpPr>
          <p:cNvPr id="40" name="Text Placeholder 34">
            <a:extLst>
              <a:ext uri="{FF2B5EF4-FFF2-40B4-BE49-F238E27FC236}">
                <a16:creationId xmlns="" xmlns:a16="http://schemas.microsoft.com/office/drawing/2014/main" id="{6731E79C-034B-824E-A596-43EC63C34DE8}"/>
              </a:ext>
            </a:extLst>
          </p:cNvPr>
          <p:cNvSpPr>
            <a:spLocks noGrp="1"/>
          </p:cNvSpPr>
          <p:nvPr>
            <p:ph type="body" sz="quarter" idx="21" hasCustomPrompt="1"/>
          </p:nvPr>
        </p:nvSpPr>
        <p:spPr>
          <a:xfrm>
            <a:off x="7302267" y="3954615"/>
            <a:ext cx="2677480" cy="187272"/>
          </a:xfrm>
          <a:prstGeom prst="rect">
            <a:avLst/>
          </a:prstGeom>
        </p:spPr>
        <p:txBody>
          <a:bodyPr lIns="0" tIns="0" rIns="90000"/>
          <a:lstStyle>
            <a:lvl1pPr algn="l">
              <a:defRPr sz="1200">
                <a:solidFill>
                  <a:schemeClr val="tx2"/>
                </a:solidFill>
              </a:defRPr>
            </a:lvl1pPr>
            <a:lvl5pPr marL="2015886" indent="0">
              <a:buNone/>
              <a:defRPr/>
            </a:lvl5pPr>
          </a:lstStyle>
          <a:p>
            <a:pPr lvl="0"/>
            <a:r>
              <a:rPr lang="en-US"/>
              <a:t>Phone number</a:t>
            </a:r>
          </a:p>
        </p:txBody>
      </p:sp>
      <p:sp>
        <p:nvSpPr>
          <p:cNvPr id="42" name="Text Placeholder 41">
            <a:extLst>
              <a:ext uri="{FF2B5EF4-FFF2-40B4-BE49-F238E27FC236}">
                <a16:creationId xmlns="" xmlns:a16="http://schemas.microsoft.com/office/drawing/2014/main" id="{2BC76C50-7913-6F48-A7F3-C6E003B6D256}"/>
              </a:ext>
            </a:extLst>
          </p:cNvPr>
          <p:cNvSpPr>
            <a:spLocks noGrp="1"/>
          </p:cNvSpPr>
          <p:nvPr>
            <p:ph type="body" sz="quarter" idx="22" hasCustomPrompt="1"/>
          </p:nvPr>
        </p:nvSpPr>
        <p:spPr>
          <a:xfrm>
            <a:off x="496888" y="4395353"/>
            <a:ext cx="3013075" cy="2701893"/>
          </a:xfrm>
          <a:prstGeom prst="rect">
            <a:avLst/>
          </a:prstGeom>
        </p:spPr>
        <p:txBody>
          <a:bodyPr lIns="0" tIns="0"/>
          <a:lstStyle>
            <a:lvl1pPr algn="l">
              <a:defRPr sz="1200">
                <a:solidFill>
                  <a:schemeClr val="tx2"/>
                </a:solidFill>
              </a:defRPr>
            </a:lvl1pPr>
            <a:lvl2pPr marL="133350" indent="134938">
              <a:buClr>
                <a:schemeClr val="accent3"/>
              </a:buClr>
              <a:tabLst/>
              <a:defRPr sz="1200">
                <a:solidFill>
                  <a:schemeClr val="tx2"/>
                </a:solidFill>
              </a:defRPr>
            </a:lvl2pPr>
          </a:lstStyle>
          <a:p>
            <a:pPr lvl="0"/>
            <a:r>
              <a:rPr lang="en-US"/>
              <a:t>Body copy</a:t>
            </a:r>
          </a:p>
          <a:p>
            <a:pPr lvl="1"/>
            <a:r>
              <a:rPr lang="en-US"/>
              <a:t>Bullet style</a:t>
            </a:r>
          </a:p>
        </p:txBody>
      </p:sp>
      <p:sp>
        <p:nvSpPr>
          <p:cNvPr id="45" name="Text Placeholder 41">
            <a:extLst>
              <a:ext uri="{FF2B5EF4-FFF2-40B4-BE49-F238E27FC236}">
                <a16:creationId xmlns="" xmlns:a16="http://schemas.microsoft.com/office/drawing/2014/main" id="{9E1A1025-DD2E-6143-ACCA-638190DEA19F}"/>
              </a:ext>
            </a:extLst>
          </p:cNvPr>
          <p:cNvSpPr>
            <a:spLocks noGrp="1"/>
          </p:cNvSpPr>
          <p:nvPr>
            <p:ph type="body" sz="quarter" idx="23" hasCustomPrompt="1"/>
          </p:nvPr>
        </p:nvSpPr>
        <p:spPr>
          <a:xfrm>
            <a:off x="3736254" y="4391057"/>
            <a:ext cx="3013075" cy="2701893"/>
          </a:xfrm>
          <a:prstGeom prst="rect">
            <a:avLst/>
          </a:prstGeom>
        </p:spPr>
        <p:txBody>
          <a:bodyPr lIns="0" tIns="0"/>
          <a:lstStyle>
            <a:lvl1pPr algn="l">
              <a:defRPr sz="1200">
                <a:solidFill>
                  <a:schemeClr val="tx2"/>
                </a:solidFill>
              </a:defRPr>
            </a:lvl1pPr>
            <a:lvl2pPr marL="133350" indent="134938">
              <a:buClr>
                <a:schemeClr val="accent3"/>
              </a:buClr>
              <a:tabLst/>
              <a:defRPr sz="1200">
                <a:solidFill>
                  <a:schemeClr val="tx2"/>
                </a:solidFill>
              </a:defRPr>
            </a:lvl2pPr>
          </a:lstStyle>
          <a:p>
            <a:pPr lvl="0"/>
            <a:r>
              <a:rPr lang="en-US"/>
              <a:t>Body copy</a:t>
            </a:r>
          </a:p>
          <a:p>
            <a:pPr lvl="1"/>
            <a:r>
              <a:rPr lang="en-US"/>
              <a:t>Bullet style</a:t>
            </a:r>
          </a:p>
        </p:txBody>
      </p:sp>
      <p:sp>
        <p:nvSpPr>
          <p:cNvPr id="46" name="Text Placeholder 41">
            <a:extLst>
              <a:ext uri="{FF2B5EF4-FFF2-40B4-BE49-F238E27FC236}">
                <a16:creationId xmlns="" xmlns:a16="http://schemas.microsoft.com/office/drawing/2014/main" id="{E8C27DF3-5B91-6C43-9236-FEE7C1FBA6B6}"/>
              </a:ext>
            </a:extLst>
          </p:cNvPr>
          <p:cNvSpPr>
            <a:spLocks noGrp="1"/>
          </p:cNvSpPr>
          <p:nvPr>
            <p:ph type="body" sz="quarter" idx="24" hasCustomPrompt="1"/>
          </p:nvPr>
        </p:nvSpPr>
        <p:spPr>
          <a:xfrm>
            <a:off x="6965229" y="4397716"/>
            <a:ext cx="3013075" cy="2701893"/>
          </a:xfrm>
          <a:prstGeom prst="rect">
            <a:avLst/>
          </a:prstGeom>
        </p:spPr>
        <p:txBody>
          <a:bodyPr lIns="0" tIns="0"/>
          <a:lstStyle>
            <a:lvl1pPr algn="l">
              <a:defRPr sz="1200">
                <a:solidFill>
                  <a:schemeClr val="tx2"/>
                </a:solidFill>
              </a:defRPr>
            </a:lvl1pPr>
            <a:lvl2pPr marL="133350" indent="134938">
              <a:buClr>
                <a:schemeClr val="accent3"/>
              </a:buClr>
              <a:tabLst/>
              <a:defRPr sz="1200">
                <a:solidFill>
                  <a:schemeClr val="tx2"/>
                </a:solidFill>
              </a:defRPr>
            </a:lvl2pPr>
          </a:lstStyle>
          <a:p>
            <a:pPr lvl="0"/>
            <a:r>
              <a:rPr lang="en-US"/>
              <a:t>Body copy</a:t>
            </a:r>
          </a:p>
          <a:p>
            <a:pPr lvl="1"/>
            <a:r>
              <a:rPr lang="en-US"/>
              <a:t>Bullet style</a:t>
            </a:r>
          </a:p>
        </p:txBody>
      </p:sp>
    </p:spTree>
    <p:extLst>
      <p:ext uri="{BB962C8B-B14F-4D97-AF65-F5344CB8AC3E}">
        <p14:creationId xmlns:p14="http://schemas.microsoft.com/office/powerpoint/2010/main" val="2933716995"/>
      </p:ext>
    </p:extLst>
  </p:cSld>
  <p:clrMapOvr>
    <a:masterClrMapping/>
  </p:clrMapOvr>
  <p:extLst mod="1">
    <p:ext uri="{DCECCB84-F9BA-43D5-87BE-67443E8EF086}">
      <p15:sldGuideLst xmlns:p15="http://schemas.microsoft.com/office/powerpoint/2012/main">
        <p15:guide id="1" orient="horz" pos="1496" userDrawn="1">
          <p15:clr>
            <a:srgbClr val="FBAE40"/>
          </p15:clr>
        </p15:guide>
        <p15:guide id="2" pos="2347" userDrawn="1">
          <p15:clr>
            <a:srgbClr val="FBAE40"/>
          </p15:clr>
        </p15:guide>
        <p15:guide id="3" pos="4388" userDrawn="1">
          <p15:clr>
            <a:srgbClr val="FBAE40"/>
          </p15:clr>
        </p15:guide>
        <p15:guide id="4" pos="2211" userDrawn="1">
          <p15:clr>
            <a:srgbClr val="FBAE40"/>
          </p15:clr>
        </p15:guide>
        <p15:guide id="5" pos="4252" userDrawn="1">
          <p15:clr>
            <a:srgbClr val="FBAE40"/>
          </p15:clr>
        </p15:guide>
        <p15:guide id="6" pos="62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735062" y="2012414"/>
            <a:ext cx="9221689" cy="479654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735062" y="7006699"/>
            <a:ext cx="2405658" cy="402483"/>
          </a:xfrm>
          <a:prstGeom prst="rect">
            <a:avLst/>
          </a:prstGeom>
        </p:spPr>
        <p:txBody>
          <a:bodyPr/>
          <a:lstStyle/>
          <a:p>
            <a:fld id="{52114AB6-CF0A-4D3A-B9F6-BBB082A4FFA6}" type="datetime1">
              <a:rPr lang="en-GB" smtClean="0"/>
              <a:t>22/11/2018</a:t>
            </a:fld>
            <a:endParaRPr lang="en-GB"/>
          </a:p>
        </p:txBody>
      </p:sp>
      <p:sp>
        <p:nvSpPr>
          <p:cNvPr id="5" name="Footer Placeholder 4"/>
          <p:cNvSpPr>
            <a:spLocks noGrp="1"/>
          </p:cNvSpPr>
          <p:nvPr>
            <p:ph type="ftr" sz="quarter" idx="11"/>
          </p:nvPr>
        </p:nvSpPr>
        <p:spPr>
          <a:xfrm>
            <a:off x="3541663" y="7006699"/>
            <a:ext cx="3608487" cy="402483"/>
          </a:xfrm>
          <a:prstGeom prst="rect">
            <a:avLst/>
          </a:prstGeom>
        </p:spPr>
        <p:txBody>
          <a:bodyPr/>
          <a:lstStyle/>
          <a:p>
            <a:endParaRPr lang="en-GB"/>
          </a:p>
        </p:txBody>
      </p:sp>
      <p:sp>
        <p:nvSpPr>
          <p:cNvPr id="6" name="Slide Number Placeholder 5"/>
          <p:cNvSpPr>
            <a:spLocks noGrp="1"/>
          </p:cNvSpPr>
          <p:nvPr>
            <p:ph type="sldNum" sz="quarter" idx="12"/>
          </p:nvPr>
        </p:nvSpPr>
        <p:spPr>
          <a:xfrm>
            <a:off x="7551093" y="7006699"/>
            <a:ext cx="2405658" cy="402483"/>
          </a:xfrm>
          <a:prstGeom prst="rect">
            <a:avLst/>
          </a:prstGeom>
        </p:spPr>
        <p:txBody>
          <a:bodyPr/>
          <a:lstStyle/>
          <a:p>
            <a:fld id="{C61602FA-2D91-44AA-A0E7-AC1E178B054E}"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18219" y="6074926"/>
            <a:ext cx="838531" cy="734033"/>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8988" y="6076662"/>
            <a:ext cx="1216876" cy="732296"/>
          </a:xfrm>
          <a:prstGeom prst="rect">
            <a:avLst/>
          </a:prstGeom>
        </p:spPr>
      </p:pic>
    </p:spTree>
    <p:extLst>
      <p:ext uri="{BB962C8B-B14F-4D97-AF65-F5344CB8AC3E}">
        <p14:creationId xmlns:p14="http://schemas.microsoft.com/office/powerpoint/2010/main" val="4104597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93E43B6-E6AD-4D4D-AAEC-6524085D4A80}"/>
              </a:ext>
            </a:extLst>
          </p:cNvPr>
          <p:cNvSpPr txBox="1"/>
          <p:nvPr userDrawn="1"/>
        </p:nvSpPr>
        <p:spPr>
          <a:xfrm>
            <a:off x="5685993" y="6702136"/>
            <a:ext cx="4520045" cy="492443"/>
          </a:xfrm>
          <a:prstGeom prst="rect">
            <a:avLst/>
          </a:prstGeom>
          <a:noFill/>
        </p:spPr>
        <p:txBody>
          <a:bodyPr wrap="square" lIns="0" tIns="0" rIns="0" bIns="0" rtlCol="0">
            <a:spAutoFit/>
          </a:bodyPr>
          <a:lstStyle/>
          <a:p>
            <a:pPr algn="r"/>
            <a:r>
              <a:rPr lang="en-US" sz="3200" b="1">
                <a:solidFill>
                  <a:schemeClr val="bg1"/>
                </a:solidFill>
              </a:rPr>
              <a:t>chal.org.uk</a:t>
            </a:r>
          </a:p>
        </p:txBody>
      </p:sp>
    </p:spTree>
    <p:extLst>
      <p:ext uri="{BB962C8B-B14F-4D97-AF65-F5344CB8AC3E}">
        <p14:creationId xmlns:p14="http://schemas.microsoft.com/office/powerpoint/2010/main" val="3279338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and Imag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C6A24-E203-2F43-B6B4-59486D83AA04}"/>
              </a:ext>
            </a:extLst>
          </p:cNvPr>
          <p:cNvSpPr>
            <a:spLocks noGrp="1"/>
          </p:cNvSpPr>
          <p:nvPr>
            <p:ph type="title" hasCustomPrompt="1"/>
          </p:nvPr>
        </p:nvSpPr>
        <p:spPr>
          <a:xfrm>
            <a:off x="485775" y="328108"/>
            <a:ext cx="9720263" cy="800541"/>
          </a:xfrm>
          <a:prstGeom prst="rect">
            <a:avLst/>
          </a:prstGeom>
        </p:spPr>
        <p:txBody>
          <a:bodyPr lIns="0"/>
          <a:lstStyle>
            <a:lvl1pPr>
              <a:defRPr/>
            </a:lvl1pPr>
          </a:lstStyle>
          <a:p>
            <a:r>
              <a:rPr lang="en-US" dirty="0"/>
              <a:t>Page title</a:t>
            </a:r>
          </a:p>
        </p:txBody>
      </p:sp>
      <p:sp>
        <p:nvSpPr>
          <p:cNvPr id="7" name="Text Placeholder 2">
            <a:extLst>
              <a:ext uri="{FF2B5EF4-FFF2-40B4-BE49-F238E27FC236}">
                <a16:creationId xmlns="" xmlns:a16="http://schemas.microsoft.com/office/drawing/2014/main" id="{E7E2505E-8B29-944C-BF80-7392ADF228ED}"/>
              </a:ext>
            </a:extLst>
          </p:cNvPr>
          <p:cNvSpPr>
            <a:spLocks noGrp="1"/>
          </p:cNvSpPr>
          <p:nvPr>
            <p:ph type="body" sz="quarter" idx="11" hasCustomPrompt="1"/>
          </p:nvPr>
        </p:nvSpPr>
        <p:spPr>
          <a:xfrm>
            <a:off x="496888" y="2383942"/>
            <a:ext cx="4746444" cy="4709007"/>
          </a:xfrm>
          <a:prstGeom prst="rect">
            <a:avLst/>
          </a:prstGeom>
        </p:spPr>
        <p:txBody>
          <a:bodyPr lIns="0" numCol="1" spcCol="360000"/>
          <a:lstStyle>
            <a:lvl1pPr algn="l">
              <a:defRPr sz="1800" b="1">
                <a:solidFill>
                  <a:schemeClr val="accent1"/>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4"/>
            <a:endParaRPr lang="en-US"/>
          </a:p>
        </p:txBody>
      </p:sp>
      <p:sp>
        <p:nvSpPr>
          <p:cNvPr id="8" name="Picture Placeholder 3">
            <a:extLst>
              <a:ext uri="{FF2B5EF4-FFF2-40B4-BE49-F238E27FC236}">
                <a16:creationId xmlns="" xmlns:a16="http://schemas.microsoft.com/office/drawing/2014/main" id="{049EF64B-0AD0-1B49-B120-2582F67A9AB5}"/>
              </a:ext>
            </a:extLst>
          </p:cNvPr>
          <p:cNvSpPr>
            <a:spLocks noGrp="1"/>
          </p:cNvSpPr>
          <p:nvPr>
            <p:ph type="pic" sz="quarter" idx="12" hasCustomPrompt="1"/>
          </p:nvPr>
        </p:nvSpPr>
        <p:spPr>
          <a:xfrm>
            <a:off x="5683250" y="2383943"/>
            <a:ext cx="4522788" cy="4709008"/>
          </a:xfrm>
          <a:prstGeom prst="rect">
            <a:avLst/>
          </a:prstGeom>
        </p:spPr>
        <p:txBody>
          <a:bodyPr vert="horz" anchor="ctr" anchorCtr="1"/>
          <a:lstStyle>
            <a:lvl1pPr algn="ctr">
              <a:defRPr sz="1400" b="1">
                <a:solidFill>
                  <a:schemeClr val="tx2"/>
                </a:solidFill>
              </a:defRPr>
            </a:lvl1pPr>
          </a:lstStyle>
          <a:p>
            <a:r>
              <a:rPr lang="en-US"/>
              <a:t>Insert picture here</a:t>
            </a:r>
          </a:p>
        </p:txBody>
      </p:sp>
    </p:spTree>
    <p:extLst>
      <p:ext uri="{BB962C8B-B14F-4D97-AF65-F5344CB8AC3E}">
        <p14:creationId xmlns:p14="http://schemas.microsoft.com/office/powerpoint/2010/main" val="105465059"/>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ec Summary – Image">
    <p:spTree>
      <p:nvGrpSpPr>
        <p:cNvPr id="1" name=""/>
        <p:cNvGrpSpPr/>
        <p:nvPr/>
      </p:nvGrpSpPr>
      <p:grpSpPr>
        <a:xfrm>
          <a:off x="0" y="0"/>
          <a:ext cx="0" cy="0"/>
          <a:chOff x="0" y="0"/>
          <a:chExt cx="0" cy="0"/>
        </a:xfrm>
      </p:grpSpPr>
      <p:sp>
        <p:nvSpPr>
          <p:cNvPr id="5" name="Title Placeholder 1">
            <a:extLst>
              <a:ext uri="{FF2B5EF4-FFF2-40B4-BE49-F238E27FC236}">
                <a16:creationId xmlns="" xmlns:a16="http://schemas.microsoft.com/office/drawing/2014/main" id="{A7A0601A-576D-AE4D-BCED-92C089313008}"/>
              </a:ext>
            </a:extLst>
          </p:cNvPr>
          <p:cNvSpPr>
            <a:spLocks noGrp="1"/>
          </p:cNvSpPr>
          <p:nvPr>
            <p:ph type="title"/>
          </p:nvPr>
        </p:nvSpPr>
        <p:spPr>
          <a:xfrm>
            <a:off x="497350" y="911688"/>
            <a:ext cx="9708688" cy="776288"/>
          </a:xfrm>
          <a:prstGeom prst="rect">
            <a:avLst/>
          </a:prstGeom>
        </p:spPr>
        <p:txBody>
          <a:bodyPr vert="horz" lIns="0" tIns="0" rIns="0" bIns="0" rtlCol="0" anchor="ctr">
            <a:normAutofit/>
          </a:bodyPr>
          <a:lstStyle/>
          <a:p>
            <a:r>
              <a:rPr lang="en-US" dirty="0"/>
              <a:t>Exec Summary</a:t>
            </a:r>
          </a:p>
        </p:txBody>
      </p:sp>
      <p:sp>
        <p:nvSpPr>
          <p:cNvPr id="3" name="Text Placeholder 2">
            <a:extLst>
              <a:ext uri="{FF2B5EF4-FFF2-40B4-BE49-F238E27FC236}">
                <a16:creationId xmlns="" xmlns:a16="http://schemas.microsoft.com/office/drawing/2014/main" id="{7D16CD08-184C-D840-890A-E2E4DAAC45DA}"/>
              </a:ext>
            </a:extLst>
          </p:cNvPr>
          <p:cNvSpPr>
            <a:spLocks noGrp="1"/>
          </p:cNvSpPr>
          <p:nvPr>
            <p:ph type="body" sz="quarter" idx="10" hasCustomPrompt="1"/>
          </p:nvPr>
        </p:nvSpPr>
        <p:spPr>
          <a:xfrm>
            <a:off x="496888" y="2383942"/>
            <a:ext cx="4746444" cy="4709007"/>
          </a:xfrm>
          <a:prstGeom prst="rect">
            <a:avLst/>
          </a:prstGeom>
        </p:spPr>
        <p:txBody>
          <a:bodyPr lIns="0" numCol="1" spcCol="360000"/>
          <a:lstStyle>
            <a:lvl1pPr algn="l">
              <a:defRPr sz="1800" b="1">
                <a:solidFill>
                  <a:schemeClr val="accent2"/>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4"/>
            <a:endParaRPr lang="en-US"/>
          </a:p>
        </p:txBody>
      </p:sp>
      <p:sp>
        <p:nvSpPr>
          <p:cNvPr id="4" name="Picture Placeholder 3">
            <a:extLst>
              <a:ext uri="{FF2B5EF4-FFF2-40B4-BE49-F238E27FC236}">
                <a16:creationId xmlns="" xmlns:a16="http://schemas.microsoft.com/office/drawing/2014/main" id="{1456D701-F80D-CE43-98B7-24A204F4D8FB}"/>
              </a:ext>
            </a:extLst>
          </p:cNvPr>
          <p:cNvSpPr>
            <a:spLocks noGrp="1"/>
          </p:cNvSpPr>
          <p:nvPr>
            <p:ph type="pic" sz="quarter" idx="11" hasCustomPrompt="1"/>
          </p:nvPr>
        </p:nvSpPr>
        <p:spPr>
          <a:xfrm>
            <a:off x="5683250" y="2383943"/>
            <a:ext cx="4522788" cy="4709008"/>
          </a:xfrm>
          <a:prstGeom prst="rect">
            <a:avLst/>
          </a:prstGeom>
        </p:spPr>
        <p:txBody>
          <a:bodyPr vert="horz" anchor="ctr" anchorCtr="1"/>
          <a:lstStyle>
            <a:lvl1pPr algn="ctr">
              <a:defRPr sz="1400" b="1">
                <a:solidFill>
                  <a:schemeClr val="tx2"/>
                </a:solidFill>
              </a:defRPr>
            </a:lvl1pPr>
          </a:lstStyle>
          <a:p>
            <a:r>
              <a:rPr lang="en-US"/>
              <a:t>Insert picture here</a:t>
            </a:r>
          </a:p>
        </p:txBody>
      </p:sp>
      <p:sp>
        <p:nvSpPr>
          <p:cNvPr id="6" name="Text Placeholder 5">
            <a:extLst>
              <a:ext uri="{FF2B5EF4-FFF2-40B4-BE49-F238E27FC236}">
                <a16:creationId xmlns="" xmlns:a16="http://schemas.microsoft.com/office/drawing/2014/main" id="{4AFFE8B6-7723-CE47-A1C8-CBE6D4DF03BD}"/>
              </a:ext>
            </a:extLst>
          </p:cNvPr>
          <p:cNvSpPr>
            <a:spLocks noGrp="1"/>
          </p:cNvSpPr>
          <p:nvPr>
            <p:ph type="body" sz="quarter" idx="12" hasCustomPrompt="1"/>
          </p:nvPr>
        </p:nvSpPr>
        <p:spPr>
          <a:xfrm>
            <a:off x="496888" y="5960533"/>
            <a:ext cx="4746444" cy="1132416"/>
          </a:xfrm>
          <a:prstGeom prst="rect">
            <a:avLst/>
          </a:prstGeom>
          <a:solidFill>
            <a:schemeClr val="accent1">
              <a:lumMod val="20000"/>
              <a:lumOff val="80000"/>
            </a:schemeClr>
          </a:solidFill>
        </p:spPr>
        <p:txBody>
          <a:bodyPr lIns="180000" tIns="180000" rIns="180000" bIns="180000"/>
          <a:lstStyle>
            <a:lvl1pPr algn="l">
              <a:defRPr sz="1800" i="1">
                <a:solidFill>
                  <a:schemeClr val="accent1"/>
                </a:solidFill>
              </a:defRPr>
            </a:lvl1pPr>
          </a:lstStyle>
          <a:p>
            <a:pPr lvl="0"/>
            <a:r>
              <a:rPr lang="en-US"/>
              <a:t>“Quote style here quote style here quote style here quote style here quote style here quote style here quote style here ”</a:t>
            </a:r>
          </a:p>
        </p:txBody>
      </p:sp>
    </p:spTree>
    <p:extLst>
      <p:ext uri="{BB962C8B-B14F-4D97-AF65-F5344CB8AC3E}">
        <p14:creationId xmlns:p14="http://schemas.microsoft.com/office/powerpoint/2010/main" val="617187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and Chart">
    <p:spTree>
      <p:nvGrpSpPr>
        <p:cNvPr id="1" name=""/>
        <p:cNvGrpSpPr/>
        <p:nvPr/>
      </p:nvGrpSpPr>
      <p:grpSpPr>
        <a:xfrm>
          <a:off x="0" y="0"/>
          <a:ext cx="0" cy="0"/>
          <a:chOff x="0" y="0"/>
          <a:chExt cx="0" cy="0"/>
        </a:xfrm>
      </p:grpSpPr>
      <p:sp>
        <p:nvSpPr>
          <p:cNvPr id="7" name="Text Placeholder 2">
            <a:extLst>
              <a:ext uri="{FF2B5EF4-FFF2-40B4-BE49-F238E27FC236}">
                <a16:creationId xmlns="" xmlns:a16="http://schemas.microsoft.com/office/drawing/2014/main" id="{E7E2505E-8B29-944C-BF80-7392ADF228ED}"/>
              </a:ext>
            </a:extLst>
          </p:cNvPr>
          <p:cNvSpPr>
            <a:spLocks noGrp="1"/>
          </p:cNvSpPr>
          <p:nvPr>
            <p:ph type="body" sz="quarter" idx="11" hasCustomPrompt="1"/>
          </p:nvPr>
        </p:nvSpPr>
        <p:spPr>
          <a:xfrm>
            <a:off x="496888" y="2383942"/>
            <a:ext cx="4746444" cy="4709007"/>
          </a:xfrm>
          <a:prstGeom prst="rect">
            <a:avLst/>
          </a:prstGeom>
        </p:spPr>
        <p:txBody>
          <a:bodyPr lIns="0" numCol="1" spcCol="360000"/>
          <a:lstStyle>
            <a:lvl1pPr algn="l">
              <a:defRPr sz="1800" b="1">
                <a:solidFill>
                  <a:schemeClr val="accent1"/>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4"/>
            <a:endParaRPr lang="en-US"/>
          </a:p>
        </p:txBody>
      </p:sp>
      <p:sp>
        <p:nvSpPr>
          <p:cNvPr id="4" name="Chart Placeholder 3">
            <a:extLst>
              <a:ext uri="{FF2B5EF4-FFF2-40B4-BE49-F238E27FC236}">
                <a16:creationId xmlns="" xmlns:a16="http://schemas.microsoft.com/office/drawing/2014/main" id="{46236758-7BA9-8645-9CE8-0EEED4B394D7}"/>
              </a:ext>
            </a:extLst>
          </p:cNvPr>
          <p:cNvSpPr>
            <a:spLocks noGrp="1"/>
          </p:cNvSpPr>
          <p:nvPr>
            <p:ph type="chart" sz="quarter" idx="12" hasCustomPrompt="1"/>
          </p:nvPr>
        </p:nvSpPr>
        <p:spPr>
          <a:xfrm>
            <a:off x="5683250" y="2383942"/>
            <a:ext cx="4522788" cy="4709009"/>
          </a:xfrm>
          <a:prstGeom prst="rect">
            <a:avLst/>
          </a:prstGeom>
        </p:spPr>
        <p:txBody>
          <a:bodyPr anchor="ctr" anchorCtr="1"/>
          <a:lstStyle>
            <a:lvl1pPr algn="ctr">
              <a:defRPr sz="1400" b="1">
                <a:solidFill>
                  <a:schemeClr val="tx2"/>
                </a:solidFill>
              </a:defRPr>
            </a:lvl1pPr>
          </a:lstStyle>
          <a:p>
            <a:r>
              <a:rPr lang="en-US"/>
              <a:t>Insert chart here</a:t>
            </a:r>
          </a:p>
        </p:txBody>
      </p:sp>
      <p:sp>
        <p:nvSpPr>
          <p:cNvPr id="6" name="Title 1">
            <a:extLst>
              <a:ext uri="{FF2B5EF4-FFF2-40B4-BE49-F238E27FC236}">
                <a16:creationId xmlns="" xmlns:a16="http://schemas.microsoft.com/office/drawing/2014/main" id="{C512C7EC-5A56-4583-A835-FF191B7FE8F9}"/>
              </a:ext>
            </a:extLst>
          </p:cNvPr>
          <p:cNvSpPr>
            <a:spLocks noGrp="1"/>
          </p:cNvSpPr>
          <p:nvPr>
            <p:ph type="title" hasCustomPrompt="1"/>
          </p:nvPr>
        </p:nvSpPr>
        <p:spPr>
          <a:xfrm>
            <a:off x="485775" y="328108"/>
            <a:ext cx="9720263" cy="800541"/>
          </a:xfrm>
          <a:prstGeom prst="rect">
            <a:avLst/>
          </a:prstGeom>
        </p:spPr>
        <p:txBody>
          <a:bodyPr lIns="0"/>
          <a:lstStyle>
            <a:lvl1pPr>
              <a:defRPr/>
            </a:lvl1pPr>
          </a:lstStyle>
          <a:p>
            <a:r>
              <a:rPr lang="en-US" dirty="0"/>
              <a:t>Page title</a:t>
            </a:r>
          </a:p>
        </p:txBody>
      </p:sp>
    </p:spTree>
    <p:extLst>
      <p:ext uri="{BB962C8B-B14F-4D97-AF65-F5344CB8AC3E}">
        <p14:creationId xmlns:p14="http://schemas.microsoft.com/office/powerpoint/2010/main" val="2801097867"/>
      </p:ext>
    </p:extLst>
  </p:cSld>
  <p:clrMapOvr>
    <a:masterClrMapping/>
  </p:clrMapOvr>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ext Placeholder 2">
            <a:extLst>
              <a:ext uri="{FF2B5EF4-FFF2-40B4-BE49-F238E27FC236}">
                <a16:creationId xmlns="" xmlns:a16="http://schemas.microsoft.com/office/drawing/2014/main" id="{4A871703-B412-EA4B-8BE1-CA1F2017D22F}"/>
              </a:ext>
            </a:extLst>
          </p:cNvPr>
          <p:cNvSpPr>
            <a:spLocks noGrp="1"/>
          </p:cNvSpPr>
          <p:nvPr>
            <p:ph type="body" sz="quarter" idx="11" hasCustomPrompt="1"/>
          </p:nvPr>
        </p:nvSpPr>
        <p:spPr>
          <a:xfrm>
            <a:off x="496888" y="2383942"/>
            <a:ext cx="9709150" cy="4709007"/>
          </a:xfrm>
          <a:prstGeom prst="rect">
            <a:avLst/>
          </a:prstGeom>
        </p:spPr>
        <p:txBody>
          <a:bodyPr lIns="0" numCol="2" spcCol="360000"/>
          <a:lstStyle>
            <a:lvl1pPr algn="l">
              <a:defRPr sz="1800" b="1">
                <a:solidFill>
                  <a:schemeClr val="accent1"/>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dirty="0"/>
              <a:t>Paragraph heading</a:t>
            </a:r>
          </a:p>
          <a:p>
            <a:pPr lvl="1"/>
            <a:r>
              <a:rPr lang="en-US" dirty="0"/>
              <a:t>Second level</a:t>
            </a:r>
          </a:p>
          <a:p>
            <a:pPr lvl="2"/>
            <a:r>
              <a:rPr lang="en-US" dirty="0"/>
              <a:t>Bullet style 2</a:t>
            </a:r>
          </a:p>
          <a:p>
            <a:pPr lvl="3"/>
            <a:r>
              <a:rPr lang="en-US" dirty="0"/>
              <a:t>Bullet style 3</a:t>
            </a:r>
          </a:p>
          <a:p>
            <a:pPr lvl="4"/>
            <a:r>
              <a:rPr lang="en-US" dirty="0"/>
              <a:t>Bullet style 4</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0"/>
            <a:r>
              <a:rPr lang="en-US" dirty="0"/>
              <a:t>Paragraph heading</a:t>
            </a:r>
          </a:p>
          <a:p>
            <a:pPr lvl="1"/>
            <a:r>
              <a:rPr lang="en-US" dirty="0"/>
              <a:t>Second level</a:t>
            </a:r>
          </a:p>
          <a:p>
            <a:pPr lvl="2"/>
            <a:r>
              <a:rPr lang="en-US" dirty="0"/>
              <a:t>Bullet style 2</a:t>
            </a:r>
          </a:p>
          <a:p>
            <a:pPr lvl="3"/>
            <a:r>
              <a:rPr lang="en-US" dirty="0"/>
              <a:t>Bullet style 3</a:t>
            </a:r>
          </a:p>
          <a:p>
            <a:pPr lvl="4"/>
            <a:r>
              <a:rPr lang="en-US" dirty="0"/>
              <a:t>Bullet style 4</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7" name="Title 1">
            <a:extLst>
              <a:ext uri="{FF2B5EF4-FFF2-40B4-BE49-F238E27FC236}">
                <a16:creationId xmlns="" xmlns:a16="http://schemas.microsoft.com/office/drawing/2014/main" id="{77E8BE47-3CC4-4C2B-B58A-3730704C3ED6}"/>
              </a:ext>
            </a:extLst>
          </p:cNvPr>
          <p:cNvSpPr>
            <a:spLocks noGrp="1"/>
          </p:cNvSpPr>
          <p:nvPr>
            <p:ph type="title" hasCustomPrompt="1"/>
          </p:nvPr>
        </p:nvSpPr>
        <p:spPr>
          <a:xfrm>
            <a:off x="485775" y="328108"/>
            <a:ext cx="9720263" cy="800541"/>
          </a:xfrm>
          <a:prstGeom prst="rect">
            <a:avLst/>
          </a:prstGeom>
        </p:spPr>
        <p:txBody>
          <a:bodyPr lIns="0"/>
          <a:lstStyle>
            <a:lvl1pPr>
              <a:defRPr/>
            </a:lvl1pPr>
          </a:lstStyle>
          <a:p>
            <a:r>
              <a:rPr lang="en-US" dirty="0"/>
              <a:t>Page title</a:t>
            </a:r>
          </a:p>
        </p:txBody>
      </p:sp>
    </p:spTree>
    <p:extLst>
      <p:ext uri="{BB962C8B-B14F-4D97-AF65-F5344CB8AC3E}">
        <p14:creationId xmlns:p14="http://schemas.microsoft.com/office/powerpoint/2010/main" val="2706495722"/>
      </p:ext>
    </p:extLst>
  </p:cSld>
  <p:clrMapOvr>
    <a:masterClrMapping/>
  </p:clrMapOvr>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6" name="Text Placeholder 2">
            <a:extLst>
              <a:ext uri="{FF2B5EF4-FFF2-40B4-BE49-F238E27FC236}">
                <a16:creationId xmlns="" xmlns:a16="http://schemas.microsoft.com/office/drawing/2014/main" id="{4A871703-B412-EA4B-8BE1-CA1F2017D22F}"/>
              </a:ext>
            </a:extLst>
          </p:cNvPr>
          <p:cNvSpPr>
            <a:spLocks noGrp="1"/>
          </p:cNvSpPr>
          <p:nvPr>
            <p:ph type="body" sz="quarter" idx="11" hasCustomPrompt="1"/>
          </p:nvPr>
        </p:nvSpPr>
        <p:spPr>
          <a:xfrm>
            <a:off x="496888" y="2383942"/>
            <a:ext cx="9709150" cy="4709007"/>
          </a:xfrm>
          <a:prstGeom prst="rect">
            <a:avLst/>
          </a:prstGeom>
        </p:spPr>
        <p:txBody>
          <a:bodyPr lIns="0" numCol="3" spcCol="360000"/>
          <a:lstStyle>
            <a:lvl1pPr algn="l">
              <a:defRPr sz="1800" b="1">
                <a:solidFill>
                  <a:schemeClr val="accent1"/>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dirty="0"/>
              <a:t>Paragraph heading</a:t>
            </a:r>
          </a:p>
          <a:p>
            <a:pPr lvl="1"/>
            <a:r>
              <a:rPr lang="en-US" dirty="0"/>
              <a:t>Second level</a:t>
            </a:r>
          </a:p>
          <a:p>
            <a:pPr lvl="2"/>
            <a:r>
              <a:rPr lang="en-US" dirty="0"/>
              <a:t>Bullet style 2</a:t>
            </a:r>
          </a:p>
          <a:p>
            <a:pPr lvl="3"/>
            <a:r>
              <a:rPr lang="en-US" dirty="0"/>
              <a:t>Bullet style 3</a:t>
            </a:r>
          </a:p>
          <a:p>
            <a:pPr lvl="4"/>
            <a:r>
              <a:rPr lang="en-US" dirty="0"/>
              <a:t>Bullet style 4</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0"/>
            <a:endParaRPr lang="en-US" dirty="0"/>
          </a:p>
          <a:p>
            <a:pPr lvl="0"/>
            <a:endParaRPr lang="en-US" dirty="0"/>
          </a:p>
          <a:p>
            <a:pPr lvl="0"/>
            <a:r>
              <a:rPr lang="en-US" dirty="0"/>
              <a:t>Paragraph heading</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0"/>
            <a:endParaRPr lang="en-US" dirty="0"/>
          </a:p>
          <a:p>
            <a:pPr lvl="0"/>
            <a:endParaRPr lang="en-US" dirty="0"/>
          </a:p>
          <a:p>
            <a:pPr lvl="0"/>
            <a:r>
              <a:rPr lang="en-US" dirty="0"/>
              <a:t>Paragraph heading</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p:txBody>
      </p:sp>
      <p:sp>
        <p:nvSpPr>
          <p:cNvPr id="7" name="Title 1">
            <a:extLst>
              <a:ext uri="{FF2B5EF4-FFF2-40B4-BE49-F238E27FC236}">
                <a16:creationId xmlns="" xmlns:a16="http://schemas.microsoft.com/office/drawing/2014/main" id="{A0F2405D-F06C-4691-9BFC-85C3106866D0}"/>
              </a:ext>
            </a:extLst>
          </p:cNvPr>
          <p:cNvSpPr>
            <a:spLocks noGrp="1"/>
          </p:cNvSpPr>
          <p:nvPr>
            <p:ph type="title" hasCustomPrompt="1"/>
          </p:nvPr>
        </p:nvSpPr>
        <p:spPr>
          <a:xfrm>
            <a:off x="485775" y="328108"/>
            <a:ext cx="9720263" cy="800541"/>
          </a:xfrm>
          <a:prstGeom prst="rect">
            <a:avLst/>
          </a:prstGeom>
        </p:spPr>
        <p:txBody>
          <a:bodyPr lIns="0"/>
          <a:lstStyle>
            <a:lvl1pPr>
              <a:defRPr/>
            </a:lvl1pPr>
          </a:lstStyle>
          <a:p>
            <a:r>
              <a:rPr lang="en-US" dirty="0"/>
              <a:t>Page title</a:t>
            </a:r>
          </a:p>
        </p:txBody>
      </p:sp>
    </p:spTree>
    <p:extLst>
      <p:ext uri="{BB962C8B-B14F-4D97-AF65-F5344CB8AC3E}">
        <p14:creationId xmlns:p14="http://schemas.microsoft.com/office/powerpoint/2010/main" val="2757993355"/>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ec Summary – Two Column">
    <p:spTree>
      <p:nvGrpSpPr>
        <p:cNvPr id="1" name=""/>
        <p:cNvGrpSpPr/>
        <p:nvPr/>
      </p:nvGrpSpPr>
      <p:grpSpPr>
        <a:xfrm>
          <a:off x="0" y="0"/>
          <a:ext cx="0" cy="0"/>
          <a:chOff x="0" y="0"/>
          <a:chExt cx="0" cy="0"/>
        </a:xfrm>
      </p:grpSpPr>
      <p:sp>
        <p:nvSpPr>
          <p:cNvPr id="5" name="Title Placeholder 1">
            <a:extLst>
              <a:ext uri="{FF2B5EF4-FFF2-40B4-BE49-F238E27FC236}">
                <a16:creationId xmlns="" xmlns:a16="http://schemas.microsoft.com/office/drawing/2014/main" id="{A7A0601A-576D-AE4D-BCED-92C089313008}"/>
              </a:ext>
            </a:extLst>
          </p:cNvPr>
          <p:cNvSpPr>
            <a:spLocks noGrp="1"/>
          </p:cNvSpPr>
          <p:nvPr>
            <p:ph type="title"/>
          </p:nvPr>
        </p:nvSpPr>
        <p:spPr>
          <a:xfrm>
            <a:off x="497350" y="911688"/>
            <a:ext cx="9708688" cy="776288"/>
          </a:xfrm>
          <a:prstGeom prst="rect">
            <a:avLst/>
          </a:prstGeom>
        </p:spPr>
        <p:txBody>
          <a:bodyPr vert="horz" lIns="0" tIns="0" rIns="0" bIns="0" rtlCol="0" anchor="ctr">
            <a:normAutofit/>
          </a:bodyPr>
          <a:lstStyle/>
          <a:p>
            <a:r>
              <a:rPr lang="en-US" dirty="0"/>
              <a:t>Exec Summary</a:t>
            </a:r>
          </a:p>
        </p:txBody>
      </p:sp>
      <p:sp>
        <p:nvSpPr>
          <p:cNvPr id="3" name="Text Placeholder 2">
            <a:extLst>
              <a:ext uri="{FF2B5EF4-FFF2-40B4-BE49-F238E27FC236}">
                <a16:creationId xmlns="" xmlns:a16="http://schemas.microsoft.com/office/drawing/2014/main" id="{7D16CD08-184C-D840-890A-E2E4DAAC45DA}"/>
              </a:ext>
            </a:extLst>
          </p:cNvPr>
          <p:cNvSpPr>
            <a:spLocks noGrp="1"/>
          </p:cNvSpPr>
          <p:nvPr>
            <p:ph type="body" sz="quarter" idx="10" hasCustomPrompt="1"/>
          </p:nvPr>
        </p:nvSpPr>
        <p:spPr>
          <a:xfrm>
            <a:off x="496888" y="2383942"/>
            <a:ext cx="9709150" cy="4709007"/>
          </a:xfrm>
          <a:prstGeom prst="rect">
            <a:avLst/>
          </a:prstGeom>
        </p:spPr>
        <p:txBody>
          <a:bodyPr lIns="0" numCol="2" spcCol="360000"/>
          <a:lstStyle>
            <a:lvl1pPr algn="l">
              <a:defRPr sz="1800" b="1">
                <a:solidFill>
                  <a:schemeClr val="accent2"/>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0"/>
            <a:r>
              <a:rPr lang="en-US"/>
              <a:t>Paragraph heading</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4"/>
            <a:endParaRPr lang="en-US"/>
          </a:p>
        </p:txBody>
      </p:sp>
      <p:sp>
        <p:nvSpPr>
          <p:cNvPr id="6" name="Text Placeholder 5">
            <a:extLst>
              <a:ext uri="{FF2B5EF4-FFF2-40B4-BE49-F238E27FC236}">
                <a16:creationId xmlns="" xmlns:a16="http://schemas.microsoft.com/office/drawing/2014/main" id="{5E3697C4-4455-0D44-A655-1A2ABEED5A5F}"/>
              </a:ext>
            </a:extLst>
          </p:cNvPr>
          <p:cNvSpPr>
            <a:spLocks noGrp="1"/>
          </p:cNvSpPr>
          <p:nvPr>
            <p:ph type="body" sz="quarter" idx="12" hasCustomPrompt="1"/>
          </p:nvPr>
        </p:nvSpPr>
        <p:spPr>
          <a:xfrm>
            <a:off x="496888" y="6187044"/>
            <a:ext cx="9709150" cy="905905"/>
          </a:xfrm>
          <a:prstGeom prst="rect">
            <a:avLst/>
          </a:prstGeom>
          <a:solidFill>
            <a:schemeClr val="accent1">
              <a:lumMod val="20000"/>
              <a:lumOff val="80000"/>
            </a:schemeClr>
          </a:solidFill>
        </p:spPr>
        <p:txBody>
          <a:bodyPr lIns="180000" tIns="180000" rIns="180000" bIns="180000"/>
          <a:lstStyle>
            <a:lvl1pPr algn="l">
              <a:defRPr sz="1800" i="1">
                <a:solidFill>
                  <a:schemeClr val="accent1"/>
                </a:solidFill>
              </a:defRPr>
            </a:lvl1pPr>
          </a:lstStyle>
          <a:p>
            <a:pPr lvl="0"/>
            <a:r>
              <a:rPr lang="en-US"/>
              <a:t>“Quote style here quote style here quote style here quote style here quote style here quote quote style here quote style here quote style here quote style here quote style here”</a:t>
            </a:r>
          </a:p>
        </p:txBody>
      </p:sp>
    </p:spTree>
    <p:extLst>
      <p:ext uri="{BB962C8B-B14F-4D97-AF65-F5344CB8AC3E}">
        <p14:creationId xmlns:p14="http://schemas.microsoft.com/office/powerpoint/2010/main" val="135536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ec Summary – Three Column">
    <p:spTree>
      <p:nvGrpSpPr>
        <p:cNvPr id="1" name=""/>
        <p:cNvGrpSpPr/>
        <p:nvPr/>
      </p:nvGrpSpPr>
      <p:grpSpPr>
        <a:xfrm>
          <a:off x="0" y="0"/>
          <a:ext cx="0" cy="0"/>
          <a:chOff x="0" y="0"/>
          <a:chExt cx="0" cy="0"/>
        </a:xfrm>
      </p:grpSpPr>
      <p:sp>
        <p:nvSpPr>
          <p:cNvPr id="5" name="Title Placeholder 1">
            <a:extLst>
              <a:ext uri="{FF2B5EF4-FFF2-40B4-BE49-F238E27FC236}">
                <a16:creationId xmlns="" xmlns:a16="http://schemas.microsoft.com/office/drawing/2014/main" id="{A7A0601A-576D-AE4D-BCED-92C089313008}"/>
              </a:ext>
            </a:extLst>
          </p:cNvPr>
          <p:cNvSpPr>
            <a:spLocks noGrp="1"/>
          </p:cNvSpPr>
          <p:nvPr>
            <p:ph type="title"/>
          </p:nvPr>
        </p:nvSpPr>
        <p:spPr>
          <a:xfrm>
            <a:off x="497350" y="911688"/>
            <a:ext cx="9708688" cy="776288"/>
          </a:xfrm>
          <a:prstGeom prst="rect">
            <a:avLst/>
          </a:prstGeom>
        </p:spPr>
        <p:txBody>
          <a:bodyPr vert="horz" lIns="0" tIns="0" rIns="0" bIns="0" rtlCol="0" anchor="ctr">
            <a:normAutofit/>
          </a:bodyPr>
          <a:lstStyle/>
          <a:p>
            <a:r>
              <a:rPr lang="en-US" dirty="0"/>
              <a:t>Exec Summary</a:t>
            </a:r>
          </a:p>
        </p:txBody>
      </p:sp>
      <p:sp>
        <p:nvSpPr>
          <p:cNvPr id="3" name="Text Placeholder 2">
            <a:extLst>
              <a:ext uri="{FF2B5EF4-FFF2-40B4-BE49-F238E27FC236}">
                <a16:creationId xmlns="" xmlns:a16="http://schemas.microsoft.com/office/drawing/2014/main" id="{7D16CD08-184C-D840-890A-E2E4DAAC45DA}"/>
              </a:ext>
            </a:extLst>
          </p:cNvPr>
          <p:cNvSpPr>
            <a:spLocks noGrp="1"/>
          </p:cNvSpPr>
          <p:nvPr>
            <p:ph type="body" sz="quarter" idx="10" hasCustomPrompt="1"/>
          </p:nvPr>
        </p:nvSpPr>
        <p:spPr>
          <a:xfrm>
            <a:off x="496888" y="2383942"/>
            <a:ext cx="9709150" cy="4709007"/>
          </a:xfrm>
          <a:prstGeom prst="rect">
            <a:avLst/>
          </a:prstGeom>
        </p:spPr>
        <p:txBody>
          <a:bodyPr lIns="0" numCol="3" spcCol="360000"/>
          <a:lstStyle>
            <a:lvl1pPr algn="l">
              <a:defRPr sz="1800" b="1">
                <a:solidFill>
                  <a:schemeClr val="accent2"/>
                </a:solidFill>
              </a:defRPr>
            </a:lvl1pPr>
            <a:lvl2pPr marL="11113" indent="0" algn="l">
              <a:buClr>
                <a:schemeClr val="accent3"/>
              </a:buClr>
              <a:buNone/>
              <a:tabLst/>
              <a:defRPr sz="1400">
                <a:solidFill>
                  <a:schemeClr val="tx2"/>
                </a:solidFill>
              </a:defRPr>
            </a:lvl2pPr>
            <a:lvl3pPr marL="184150" indent="173038" algn="l">
              <a:buClr>
                <a:schemeClr val="accent3"/>
              </a:buClr>
              <a:buFont typeface="Arial" panose="020B0604020202020204" pitchFamily="34" charset="0"/>
              <a:buChar char="•"/>
              <a:tabLst/>
              <a:defRPr sz="1400">
                <a:solidFill>
                  <a:schemeClr val="tx2"/>
                </a:solidFill>
              </a:defRPr>
            </a:lvl3pPr>
            <a:lvl4pPr marL="403225" indent="184150" algn="l">
              <a:buClr>
                <a:schemeClr val="accent1"/>
              </a:buClr>
              <a:buFont typeface="System Font Regular"/>
              <a:buChar char="–"/>
              <a:tabLst/>
              <a:defRPr sz="1400">
                <a:solidFill>
                  <a:schemeClr val="tx2"/>
                </a:solidFill>
              </a:defRPr>
            </a:lvl4pPr>
            <a:lvl5pPr marL="622300" indent="185738" algn="l">
              <a:buClr>
                <a:schemeClr val="accent4"/>
              </a:buClr>
              <a:buFont typeface="Wingdings" pitchFamily="2" charset="2"/>
              <a:buChar char="§"/>
              <a:tabLst/>
              <a:defRPr sz="1400">
                <a:solidFill>
                  <a:schemeClr val="tx2"/>
                </a:solidFill>
              </a:defRPr>
            </a:lvl5pPr>
          </a:lstStyle>
          <a:p>
            <a:pPr lvl="0"/>
            <a:r>
              <a:rPr lang="en-US"/>
              <a:t>Paragraph heading</a:t>
            </a:r>
          </a:p>
          <a:p>
            <a:pPr lvl="1"/>
            <a:r>
              <a:rPr lang="en-US"/>
              <a:t>Second level</a:t>
            </a:r>
          </a:p>
          <a:p>
            <a:pPr lvl="2"/>
            <a:r>
              <a:rPr lang="en-US"/>
              <a:t>Bullet style 2</a:t>
            </a:r>
          </a:p>
          <a:p>
            <a:pPr lvl="3"/>
            <a:r>
              <a:rPr lang="en-US"/>
              <a:t>Bullet style 3</a:t>
            </a:r>
          </a:p>
          <a:p>
            <a:pPr lvl="4"/>
            <a:r>
              <a:rPr lang="en-US"/>
              <a:t>Bullet style 4</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0"/>
            <a:r>
              <a:rPr lang="en-US"/>
              <a:t>Paragraph heading</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4"/>
            <a:endParaRPr lang="en-US"/>
          </a:p>
          <a:p>
            <a:pPr lvl="0"/>
            <a:endParaRPr lang="en-US"/>
          </a:p>
          <a:p>
            <a:pPr lvl="0"/>
            <a:endParaRPr lang="en-US"/>
          </a:p>
          <a:p>
            <a:pPr lvl="0"/>
            <a:r>
              <a:rPr lang="en-US"/>
              <a:t>Paragraph heading</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p:txBody>
      </p:sp>
      <p:sp>
        <p:nvSpPr>
          <p:cNvPr id="6" name="Text Placeholder 5">
            <a:extLst>
              <a:ext uri="{FF2B5EF4-FFF2-40B4-BE49-F238E27FC236}">
                <a16:creationId xmlns="" xmlns:a16="http://schemas.microsoft.com/office/drawing/2014/main" id="{5E3697C4-4455-0D44-A655-1A2ABEED5A5F}"/>
              </a:ext>
            </a:extLst>
          </p:cNvPr>
          <p:cNvSpPr>
            <a:spLocks noGrp="1"/>
          </p:cNvSpPr>
          <p:nvPr>
            <p:ph type="body" sz="quarter" idx="12" hasCustomPrompt="1"/>
          </p:nvPr>
        </p:nvSpPr>
        <p:spPr>
          <a:xfrm>
            <a:off x="496888" y="6187044"/>
            <a:ext cx="9709150" cy="905905"/>
          </a:xfrm>
          <a:prstGeom prst="rect">
            <a:avLst/>
          </a:prstGeom>
          <a:solidFill>
            <a:schemeClr val="accent1">
              <a:lumMod val="20000"/>
              <a:lumOff val="80000"/>
            </a:schemeClr>
          </a:solidFill>
        </p:spPr>
        <p:txBody>
          <a:bodyPr lIns="180000" tIns="180000" rIns="180000" bIns="180000"/>
          <a:lstStyle>
            <a:lvl1pPr algn="l">
              <a:defRPr sz="1800" i="1">
                <a:solidFill>
                  <a:schemeClr val="accent1"/>
                </a:solidFill>
              </a:defRPr>
            </a:lvl1pPr>
          </a:lstStyle>
          <a:p>
            <a:pPr lvl="0"/>
            <a:r>
              <a:rPr lang="en-US"/>
              <a:t>“Quote style here quote style here quote style here quote style here quote style here quote quote style here quote style here quote style here quote style here quote style here”</a:t>
            </a:r>
          </a:p>
        </p:txBody>
      </p:sp>
    </p:spTree>
    <p:extLst>
      <p:ext uri="{BB962C8B-B14F-4D97-AF65-F5344CB8AC3E}">
        <p14:creationId xmlns:p14="http://schemas.microsoft.com/office/powerpoint/2010/main" val="2530663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3"/>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 xmlns:a16="http://schemas.microsoft.com/office/drawing/2014/main" id="{0989ABEC-9D30-AD40-B661-542F175C92ED}"/>
              </a:ext>
            </a:extLst>
          </p:cNvPr>
          <p:cNvSpPr>
            <a:spLocks noGrp="1"/>
          </p:cNvSpPr>
          <p:nvPr>
            <p:ph type="title" hasCustomPrompt="1"/>
          </p:nvPr>
        </p:nvSpPr>
        <p:spPr>
          <a:xfrm>
            <a:off x="485775" y="3058610"/>
            <a:ext cx="3947329" cy="1779608"/>
          </a:xfrm>
          <a:prstGeom prst="rect">
            <a:avLst/>
          </a:prstGeom>
        </p:spPr>
        <p:txBody>
          <a:bodyPr vert="horz" lIns="0" tIns="45720" rIns="91440" bIns="45720" rtlCol="0" anchor="t" anchorCtr="0">
            <a:noAutofit/>
          </a:bodyPr>
          <a:lstStyle/>
          <a:p>
            <a:r>
              <a:rPr lang="en-US"/>
              <a:t>01</a:t>
            </a:r>
            <a:endParaRPr lang="en-US" dirty="0"/>
          </a:p>
        </p:txBody>
      </p:sp>
      <p:pic>
        <p:nvPicPr>
          <p:cNvPr id="7" name="Picture 6">
            <a:extLst>
              <a:ext uri="{FF2B5EF4-FFF2-40B4-BE49-F238E27FC236}">
                <a16:creationId xmlns="" xmlns:a16="http://schemas.microsoft.com/office/drawing/2014/main" id="{CC32EDB7-FBBA-3A49-BE53-914184DE48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2341" y="3533775"/>
            <a:ext cx="4389472" cy="4025900"/>
          </a:xfrm>
          <a:prstGeom prst="rect">
            <a:avLst/>
          </a:prstGeom>
        </p:spPr>
      </p:pic>
      <p:sp>
        <p:nvSpPr>
          <p:cNvPr id="8" name="Text Placeholder 7">
            <a:extLst>
              <a:ext uri="{FF2B5EF4-FFF2-40B4-BE49-F238E27FC236}">
                <a16:creationId xmlns="" xmlns:a16="http://schemas.microsoft.com/office/drawing/2014/main" id="{821D2A77-3C98-A146-B0CB-D87B0FC6FE8C}"/>
              </a:ext>
            </a:extLst>
          </p:cNvPr>
          <p:cNvSpPr>
            <a:spLocks noGrp="1"/>
          </p:cNvSpPr>
          <p:nvPr>
            <p:ph type="body" sz="quarter" idx="10" hasCustomPrompt="1"/>
          </p:nvPr>
        </p:nvSpPr>
        <p:spPr>
          <a:xfrm>
            <a:off x="485775" y="4987925"/>
            <a:ext cx="5707063" cy="2105025"/>
          </a:xfrm>
          <a:prstGeom prst="rect">
            <a:avLst/>
          </a:prstGeom>
        </p:spPr>
        <p:txBody>
          <a:bodyPr lIns="0" rIns="90000"/>
          <a:lstStyle>
            <a:lvl2pPr marL="503971" indent="0">
              <a:buNone/>
              <a:defRPr/>
            </a:lvl2pPr>
          </a:lstStyle>
          <a:p>
            <a:pPr lvl="0"/>
            <a:r>
              <a:rPr lang="en-US"/>
              <a:t>Section</a:t>
            </a:r>
            <a:br>
              <a:rPr lang="en-US"/>
            </a:br>
            <a:r>
              <a:rPr lang="en-US"/>
              <a:t>Title Here</a:t>
            </a:r>
          </a:p>
        </p:txBody>
      </p:sp>
    </p:spTree>
    <p:extLst>
      <p:ext uri="{BB962C8B-B14F-4D97-AF65-F5344CB8AC3E}">
        <p14:creationId xmlns:p14="http://schemas.microsoft.com/office/powerpoint/2010/main" val="289006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 xmlns:a16="http://schemas.microsoft.com/office/drawing/2014/main" id="{D8F2816C-5D1A-9E48-8FD5-42BBABEE01D6}"/>
              </a:ext>
            </a:extLst>
          </p:cNvPr>
          <p:cNvSpPr>
            <a:spLocks noGrp="1"/>
          </p:cNvSpPr>
          <p:nvPr>
            <p:ph type="title" hasCustomPrompt="1"/>
          </p:nvPr>
        </p:nvSpPr>
        <p:spPr>
          <a:xfrm>
            <a:off x="485775" y="3058610"/>
            <a:ext cx="3947329" cy="1779608"/>
          </a:xfrm>
          <a:prstGeom prst="rect">
            <a:avLst/>
          </a:prstGeom>
        </p:spPr>
        <p:txBody>
          <a:bodyPr vert="horz" lIns="0" tIns="45720" rIns="91440" bIns="45720" rtlCol="0" anchor="t" anchorCtr="0">
            <a:noAutofit/>
          </a:bodyPr>
          <a:lstStyle/>
          <a:p>
            <a:r>
              <a:rPr lang="en-US"/>
              <a:t>02</a:t>
            </a:r>
            <a:endParaRPr lang="en-US" dirty="0"/>
          </a:p>
        </p:txBody>
      </p:sp>
      <p:pic>
        <p:nvPicPr>
          <p:cNvPr id="9" name="Picture 8">
            <a:extLst>
              <a:ext uri="{FF2B5EF4-FFF2-40B4-BE49-F238E27FC236}">
                <a16:creationId xmlns="" xmlns:a16="http://schemas.microsoft.com/office/drawing/2014/main" id="{4EEDA092-5DB7-1F48-B983-74B3C51682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2341" y="3533775"/>
            <a:ext cx="4389472" cy="4025900"/>
          </a:xfrm>
          <a:prstGeom prst="rect">
            <a:avLst/>
          </a:prstGeom>
        </p:spPr>
      </p:pic>
      <p:sp>
        <p:nvSpPr>
          <p:cNvPr id="10" name="Text Placeholder 7">
            <a:extLst>
              <a:ext uri="{FF2B5EF4-FFF2-40B4-BE49-F238E27FC236}">
                <a16:creationId xmlns="" xmlns:a16="http://schemas.microsoft.com/office/drawing/2014/main" id="{46AF5368-B683-8942-BA72-A91A84EB5D15}"/>
              </a:ext>
            </a:extLst>
          </p:cNvPr>
          <p:cNvSpPr>
            <a:spLocks noGrp="1"/>
          </p:cNvSpPr>
          <p:nvPr>
            <p:ph type="body" sz="quarter" idx="10" hasCustomPrompt="1"/>
          </p:nvPr>
        </p:nvSpPr>
        <p:spPr>
          <a:xfrm>
            <a:off x="485775" y="4987925"/>
            <a:ext cx="5707063" cy="2105025"/>
          </a:xfrm>
          <a:prstGeom prst="rect">
            <a:avLst/>
          </a:prstGeom>
        </p:spPr>
        <p:txBody>
          <a:bodyPr lIns="0" rIns="90000"/>
          <a:lstStyle>
            <a:lvl2pPr marL="503971" indent="0">
              <a:buNone/>
              <a:defRPr/>
            </a:lvl2pPr>
          </a:lstStyle>
          <a:p>
            <a:pPr lvl="0"/>
            <a:r>
              <a:rPr lang="en-US"/>
              <a:t>Section</a:t>
            </a:r>
            <a:br>
              <a:rPr lang="en-US"/>
            </a:br>
            <a:r>
              <a:rPr lang="en-US"/>
              <a:t>Title Here</a:t>
            </a:r>
          </a:p>
        </p:txBody>
      </p:sp>
    </p:spTree>
    <p:extLst>
      <p:ext uri="{BB962C8B-B14F-4D97-AF65-F5344CB8AC3E}">
        <p14:creationId xmlns:p14="http://schemas.microsoft.com/office/powerpoint/2010/main" val="3437670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accent2"/>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 xmlns:a16="http://schemas.microsoft.com/office/drawing/2014/main" id="{D8F2816C-5D1A-9E48-8FD5-42BBABEE01D6}"/>
              </a:ext>
            </a:extLst>
          </p:cNvPr>
          <p:cNvSpPr>
            <a:spLocks noGrp="1"/>
          </p:cNvSpPr>
          <p:nvPr>
            <p:ph type="title" hasCustomPrompt="1"/>
          </p:nvPr>
        </p:nvSpPr>
        <p:spPr>
          <a:xfrm>
            <a:off x="485775" y="3058610"/>
            <a:ext cx="3947329" cy="1779608"/>
          </a:xfrm>
          <a:prstGeom prst="rect">
            <a:avLst/>
          </a:prstGeom>
        </p:spPr>
        <p:txBody>
          <a:bodyPr vert="horz" lIns="0" tIns="45720" rIns="91440" bIns="45720" rtlCol="0" anchor="t" anchorCtr="0">
            <a:noAutofit/>
          </a:bodyPr>
          <a:lstStyle/>
          <a:p>
            <a:r>
              <a:rPr lang="en-US"/>
              <a:t>03</a:t>
            </a:r>
            <a:endParaRPr lang="en-US" dirty="0"/>
          </a:p>
        </p:txBody>
      </p:sp>
      <p:pic>
        <p:nvPicPr>
          <p:cNvPr id="9" name="Picture 8">
            <a:extLst>
              <a:ext uri="{FF2B5EF4-FFF2-40B4-BE49-F238E27FC236}">
                <a16:creationId xmlns="" xmlns:a16="http://schemas.microsoft.com/office/drawing/2014/main" id="{4EEDA092-5DB7-1F48-B983-74B3C51682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2341" y="3533775"/>
            <a:ext cx="4389472" cy="4025900"/>
          </a:xfrm>
          <a:prstGeom prst="rect">
            <a:avLst/>
          </a:prstGeom>
        </p:spPr>
      </p:pic>
      <p:sp>
        <p:nvSpPr>
          <p:cNvPr id="10" name="Text Placeholder 7">
            <a:extLst>
              <a:ext uri="{FF2B5EF4-FFF2-40B4-BE49-F238E27FC236}">
                <a16:creationId xmlns="" xmlns:a16="http://schemas.microsoft.com/office/drawing/2014/main" id="{46AF5368-B683-8942-BA72-A91A84EB5D15}"/>
              </a:ext>
            </a:extLst>
          </p:cNvPr>
          <p:cNvSpPr>
            <a:spLocks noGrp="1"/>
          </p:cNvSpPr>
          <p:nvPr>
            <p:ph type="body" sz="quarter" idx="10" hasCustomPrompt="1"/>
          </p:nvPr>
        </p:nvSpPr>
        <p:spPr>
          <a:xfrm>
            <a:off x="485775" y="4987925"/>
            <a:ext cx="5707063" cy="2105025"/>
          </a:xfrm>
          <a:prstGeom prst="rect">
            <a:avLst/>
          </a:prstGeom>
        </p:spPr>
        <p:txBody>
          <a:bodyPr lIns="0" rIns="90000"/>
          <a:lstStyle>
            <a:lvl2pPr marL="503971" indent="0">
              <a:buNone/>
              <a:defRPr/>
            </a:lvl2pPr>
          </a:lstStyle>
          <a:p>
            <a:pPr lvl="0"/>
            <a:r>
              <a:rPr lang="en-US"/>
              <a:t>Section</a:t>
            </a:r>
            <a:br>
              <a:rPr lang="en-US"/>
            </a:br>
            <a:r>
              <a:rPr lang="en-US"/>
              <a:t>Title Here</a:t>
            </a:r>
          </a:p>
        </p:txBody>
      </p:sp>
    </p:spTree>
    <p:extLst>
      <p:ext uri="{BB962C8B-B14F-4D97-AF65-F5344CB8AC3E}">
        <p14:creationId xmlns:p14="http://schemas.microsoft.com/office/powerpoint/2010/main" val="1419647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4">
    <p:bg>
      <p:bgPr>
        <a:solidFill>
          <a:schemeClr val="accent4"/>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 xmlns:a16="http://schemas.microsoft.com/office/drawing/2014/main" id="{D8F2816C-5D1A-9E48-8FD5-42BBABEE01D6}"/>
              </a:ext>
            </a:extLst>
          </p:cNvPr>
          <p:cNvSpPr>
            <a:spLocks noGrp="1"/>
          </p:cNvSpPr>
          <p:nvPr>
            <p:ph type="title" hasCustomPrompt="1"/>
          </p:nvPr>
        </p:nvSpPr>
        <p:spPr>
          <a:xfrm>
            <a:off x="485775" y="3058610"/>
            <a:ext cx="3947329" cy="1779608"/>
          </a:xfrm>
          <a:prstGeom prst="rect">
            <a:avLst/>
          </a:prstGeom>
        </p:spPr>
        <p:txBody>
          <a:bodyPr vert="horz" lIns="0" tIns="45720" rIns="91440" bIns="45720" rtlCol="0" anchor="t" anchorCtr="0">
            <a:noAutofit/>
          </a:bodyPr>
          <a:lstStyle/>
          <a:p>
            <a:r>
              <a:rPr lang="en-US"/>
              <a:t>04</a:t>
            </a:r>
            <a:endParaRPr lang="en-US" dirty="0"/>
          </a:p>
        </p:txBody>
      </p:sp>
      <p:pic>
        <p:nvPicPr>
          <p:cNvPr id="9" name="Picture 8">
            <a:extLst>
              <a:ext uri="{FF2B5EF4-FFF2-40B4-BE49-F238E27FC236}">
                <a16:creationId xmlns="" xmlns:a16="http://schemas.microsoft.com/office/drawing/2014/main" id="{4EEDA092-5DB7-1F48-B983-74B3C51682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2341" y="3533775"/>
            <a:ext cx="4389472" cy="4025900"/>
          </a:xfrm>
          <a:prstGeom prst="rect">
            <a:avLst/>
          </a:prstGeom>
        </p:spPr>
      </p:pic>
      <p:sp>
        <p:nvSpPr>
          <p:cNvPr id="10" name="Text Placeholder 7">
            <a:extLst>
              <a:ext uri="{FF2B5EF4-FFF2-40B4-BE49-F238E27FC236}">
                <a16:creationId xmlns="" xmlns:a16="http://schemas.microsoft.com/office/drawing/2014/main" id="{46AF5368-B683-8942-BA72-A91A84EB5D15}"/>
              </a:ext>
            </a:extLst>
          </p:cNvPr>
          <p:cNvSpPr>
            <a:spLocks noGrp="1"/>
          </p:cNvSpPr>
          <p:nvPr>
            <p:ph type="body" sz="quarter" idx="10" hasCustomPrompt="1"/>
          </p:nvPr>
        </p:nvSpPr>
        <p:spPr>
          <a:xfrm>
            <a:off x="485775" y="4987925"/>
            <a:ext cx="5707063" cy="2105025"/>
          </a:xfrm>
          <a:prstGeom prst="rect">
            <a:avLst/>
          </a:prstGeom>
        </p:spPr>
        <p:txBody>
          <a:bodyPr lIns="0" rIns="90000"/>
          <a:lstStyle>
            <a:lvl2pPr marL="503971" indent="0">
              <a:buNone/>
              <a:defRPr/>
            </a:lvl2pPr>
          </a:lstStyle>
          <a:p>
            <a:pPr lvl="0"/>
            <a:r>
              <a:rPr lang="en-US"/>
              <a:t>Section</a:t>
            </a:r>
            <a:br>
              <a:rPr lang="en-US"/>
            </a:br>
            <a:r>
              <a:rPr lang="en-US"/>
              <a:t>Title Here</a:t>
            </a:r>
          </a:p>
        </p:txBody>
      </p:sp>
    </p:spTree>
    <p:extLst>
      <p:ext uri="{BB962C8B-B14F-4D97-AF65-F5344CB8AC3E}">
        <p14:creationId xmlns:p14="http://schemas.microsoft.com/office/powerpoint/2010/main" val="9141825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null)"/><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0.xml"/><Relationship Id="rId1" Type="http://schemas.openxmlformats.org/officeDocument/2006/relationships/slideLayout" Target="../slideLayouts/slideLayout2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11.xml"/><Relationship Id="rId4" Type="http://schemas.openxmlformats.org/officeDocument/2006/relationships/slideLayout" Target="../slideLayouts/slideLayout3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4.xml"/><Relationship Id="rId4"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5.xml"/><Relationship Id="rId4"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6.xml"/><Relationship Id="rId4"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7.xml"/><Relationship Id="rId4" Type="http://schemas.openxmlformats.org/officeDocument/2006/relationships/slideLayout" Target="../slideLayouts/slideLayout2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8.xml"/><Relationship Id="rId4" Type="http://schemas.openxmlformats.org/officeDocument/2006/relationships/slideLayout" Target="../slideLayouts/slideLayout25.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763786D-0537-4146-8F5A-6FE7CA98387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178" t="11181" r="53219" b="51115"/>
          <a:stretch/>
        </p:blipFill>
        <p:spPr>
          <a:xfrm>
            <a:off x="8455270" y="299180"/>
            <a:ext cx="1808642" cy="1478071"/>
          </a:xfrm>
          <a:prstGeom prst="rect">
            <a:avLst/>
          </a:prstGeom>
        </p:spPr>
      </p:pic>
      <p:sp>
        <p:nvSpPr>
          <p:cNvPr id="8" name="object 2">
            <a:extLst>
              <a:ext uri="{FF2B5EF4-FFF2-40B4-BE49-F238E27FC236}">
                <a16:creationId xmlns="" xmlns:a16="http://schemas.microsoft.com/office/drawing/2014/main" id="{E8266E3C-DD4F-3040-A92F-96374A67C15C}"/>
              </a:ext>
            </a:extLst>
          </p:cNvPr>
          <p:cNvSpPr/>
          <p:nvPr userDrawn="1"/>
        </p:nvSpPr>
        <p:spPr>
          <a:xfrm>
            <a:off x="-1" y="-1"/>
            <a:ext cx="5403769" cy="7559676"/>
          </a:xfrm>
          <a:prstGeom prst="rect">
            <a:avLst/>
          </a:prstGeom>
          <a:blipFill>
            <a:blip r:embed="rId4" cstate="print"/>
            <a:srcRect/>
            <a:stretch>
              <a:fillRect l="-5142" t="-2984" r="-2602" b="-4727"/>
            </a:stretch>
          </a:blipFill>
        </p:spPr>
        <p:txBody>
          <a:bodyPr wrap="square" lIns="0" tIns="0" rIns="0" bIns="0" rtlCol="0"/>
          <a:lstStyle/>
          <a:p>
            <a:endParaRPr dirty="0"/>
          </a:p>
        </p:txBody>
      </p:sp>
      <p:pic>
        <p:nvPicPr>
          <p:cNvPr id="24" name="Picture 23">
            <a:extLst>
              <a:ext uri="{FF2B5EF4-FFF2-40B4-BE49-F238E27FC236}">
                <a16:creationId xmlns="" xmlns:a16="http://schemas.microsoft.com/office/drawing/2014/main" id="{84395711-8752-1B47-9171-580943B49F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0" y="3912243"/>
            <a:ext cx="3976825" cy="3647432"/>
          </a:xfrm>
          <a:prstGeom prst="rect">
            <a:avLst/>
          </a:prstGeom>
        </p:spPr>
      </p:pic>
    </p:spTree>
    <p:extLst>
      <p:ext uri="{BB962C8B-B14F-4D97-AF65-F5344CB8AC3E}">
        <p14:creationId xmlns:p14="http://schemas.microsoft.com/office/powerpoint/2010/main" val="2235297576"/>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r" defTabSz="1007943" rtl="0" eaLnBrk="1" latinLnBrk="0" hangingPunct="1">
        <a:lnSpc>
          <a:spcPct val="90000"/>
        </a:lnSpc>
        <a:spcBef>
          <a:spcPct val="0"/>
        </a:spcBef>
        <a:buNone/>
        <a:defRPr sz="4850" b="1" kern="1200">
          <a:solidFill>
            <a:schemeClr val="accent2"/>
          </a:solidFill>
          <a:latin typeface="+mj-lt"/>
          <a:ea typeface="+mj-ea"/>
          <a:cs typeface="+mj-cs"/>
        </a:defRPr>
      </a:lvl1pPr>
    </p:titleStyle>
    <p:bodyStyle>
      <a:lvl1pPr marL="0" indent="0" algn="r" defTabSz="1007943" rtl="0" eaLnBrk="1" latinLnBrk="0" hangingPunct="1">
        <a:lnSpc>
          <a:spcPct val="90000"/>
        </a:lnSpc>
        <a:spcBef>
          <a:spcPts val="1102"/>
        </a:spcBef>
        <a:buFontTx/>
        <a:buNone/>
        <a:defRPr sz="3086" kern="1200">
          <a:solidFill>
            <a:schemeClr val="accent3"/>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429" userDrawn="1">
          <p15:clr>
            <a:srgbClr val="F26B43"/>
          </p15:clr>
        </p15:guide>
        <p15:guide id="2" orient="horz" pos="294" userDrawn="1">
          <p15:clr>
            <a:srgbClr val="F26B43"/>
          </p15:clr>
        </p15:guide>
        <p15:guide id="3" pos="306" userDrawn="1">
          <p15:clr>
            <a:srgbClr val="F26B43"/>
          </p15:clr>
        </p15:guide>
        <p15:guide id="4" orient="horz" pos="4468"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211780E-2099-F24B-B0A9-6A83529247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3912243"/>
            <a:ext cx="3976825" cy="3647432"/>
          </a:xfrm>
          <a:prstGeom prst="rect">
            <a:avLst/>
          </a:prstGeom>
        </p:spPr>
      </p:pic>
    </p:spTree>
    <p:extLst>
      <p:ext uri="{BB962C8B-B14F-4D97-AF65-F5344CB8AC3E}">
        <p14:creationId xmlns:p14="http://schemas.microsoft.com/office/powerpoint/2010/main" val="2107301203"/>
      </p:ext>
    </p:extLst>
  </p:cSld>
  <p:clrMap bg1="lt1" tx1="dk1" bg2="lt2" tx2="dk2" accent1="accent1" accent2="accent2" accent3="accent3" accent4="accent4" accent5="accent5" accent6="accent6" hlink="hlink" folHlink="folHlink"/>
  <p:sldLayoutIdLst>
    <p:sldLayoutId id="2147483700" r:id="rId1"/>
  </p:sldLayoutIdLst>
  <p:hf sldNum="0" hdr="0" ftr="0" dt="0"/>
  <p:txStyles>
    <p:titleStyle>
      <a:lvl1pPr algn="r" defTabSz="1007943" rtl="0" eaLnBrk="1" latinLnBrk="0" hangingPunct="1">
        <a:lnSpc>
          <a:spcPct val="90000"/>
        </a:lnSpc>
        <a:spcBef>
          <a:spcPct val="0"/>
        </a:spcBef>
        <a:buNone/>
        <a:defRPr sz="4850" b="1" kern="1200">
          <a:solidFill>
            <a:schemeClr val="accent2"/>
          </a:solidFill>
          <a:latin typeface="+mj-lt"/>
          <a:ea typeface="+mj-ea"/>
          <a:cs typeface="+mj-cs"/>
        </a:defRPr>
      </a:lvl1pPr>
    </p:titleStyle>
    <p:bodyStyle>
      <a:lvl1pPr marL="0" indent="0" algn="r" defTabSz="1007943" rtl="0" eaLnBrk="1" latinLnBrk="0" hangingPunct="1">
        <a:lnSpc>
          <a:spcPct val="90000"/>
        </a:lnSpc>
        <a:spcBef>
          <a:spcPts val="1102"/>
        </a:spcBef>
        <a:buFontTx/>
        <a:buNone/>
        <a:defRPr sz="3086" kern="1200">
          <a:solidFill>
            <a:schemeClr val="accent3"/>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429">
          <p15:clr>
            <a:srgbClr val="F26B43"/>
          </p15:clr>
        </p15:guide>
        <p15:guide id="2" orient="horz" pos="294">
          <p15:clr>
            <a:srgbClr val="F26B43"/>
          </p15:clr>
        </p15:guide>
        <p15:guide id="3" pos="306">
          <p15:clr>
            <a:srgbClr val="F26B43"/>
          </p15:clr>
        </p15:guide>
        <p15:guide id="4" orient="horz" pos="4468">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627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hf sldNum="0" hdr="0" ftr="0"/>
  <p:txStyles>
    <p:titleStyle>
      <a:lvl1pPr algn="l" defTabSz="1007943"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r" defTabSz="1007943" rtl="0" eaLnBrk="1" latinLnBrk="0" hangingPunct="1">
        <a:lnSpc>
          <a:spcPct val="90000"/>
        </a:lnSpc>
        <a:spcBef>
          <a:spcPts val="1102"/>
        </a:spcBef>
        <a:buFontTx/>
        <a:buNone/>
        <a:defRPr sz="3086" kern="1200">
          <a:solidFill>
            <a:schemeClr val="accent3"/>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429">
          <p15:clr>
            <a:srgbClr val="F26B43"/>
          </p15:clr>
        </p15:guide>
        <p15:guide id="2" orient="horz" pos="294">
          <p15:clr>
            <a:srgbClr val="F26B43"/>
          </p15:clr>
        </p15:guide>
        <p15:guide id="3" pos="306">
          <p15:clr>
            <a:srgbClr val="F26B43"/>
          </p15:clr>
        </p15:guide>
        <p15:guide id="4" orient="horz" pos="4468">
          <p15:clr>
            <a:srgbClr val="F26B43"/>
          </p15:clr>
        </p15:guide>
        <p15:guide id="5" orient="horz" pos="54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 xmlns:a16="http://schemas.microsoft.com/office/drawing/2014/main" id="{0F7DF57A-89DA-F34F-ACB8-45B1D87C1D44}"/>
              </a:ext>
            </a:extLst>
          </p:cNvPr>
          <p:cNvSpPr>
            <a:spLocks noGrp="1"/>
          </p:cNvSpPr>
          <p:nvPr>
            <p:ph type="title"/>
          </p:nvPr>
        </p:nvSpPr>
        <p:spPr>
          <a:xfrm>
            <a:off x="6065838" y="911688"/>
            <a:ext cx="3851275" cy="776288"/>
          </a:xfrm>
          <a:prstGeom prst="rect">
            <a:avLst/>
          </a:prstGeom>
        </p:spPr>
        <p:txBody>
          <a:bodyPr vert="horz" lIns="0" tIns="0" rIns="0" bIns="0" rtlCol="0" anchor="ctr">
            <a:normAutofit/>
          </a:bodyPr>
          <a:lstStyle/>
          <a:p>
            <a:r>
              <a:rPr lang="en-US"/>
              <a:t>Contents</a:t>
            </a:r>
            <a:endParaRPr lang="en-US" dirty="0"/>
          </a:p>
        </p:txBody>
      </p:sp>
      <p:sp>
        <p:nvSpPr>
          <p:cNvPr id="3" name="object 2">
            <a:extLst>
              <a:ext uri="{FF2B5EF4-FFF2-40B4-BE49-F238E27FC236}">
                <a16:creationId xmlns="" xmlns:a16="http://schemas.microsoft.com/office/drawing/2014/main" id="{66876D19-8AA7-4045-8974-AC586AC2CA61}"/>
              </a:ext>
            </a:extLst>
          </p:cNvPr>
          <p:cNvSpPr/>
          <p:nvPr userDrawn="1"/>
        </p:nvSpPr>
        <p:spPr>
          <a:xfrm>
            <a:off x="-1" y="-1"/>
            <a:ext cx="5403769" cy="7559676"/>
          </a:xfrm>
          <a:prstGeom prst="rect">
            <a:avLst/>
          </a:prstGeom>
          <a:blipFill>
            <a:blip r:embed="rId3"/>
            <a:srcRect/>
            <a:stretch>
              <a:fillRect l="-2356" r="-2600" b="-12538"/>
            </a:stretch>
          </a:blipFill>
        </p:spPr>
        <p:txBody>
          <a:bodyPr wrap="square" lIns="0" tIns="0" rIns="0" bIns="0" rtlCol="0"/>
          <a:lstStyle/>
          <a:p>
            <a:endParaRPr dirty="0"/>
          </a:p>
        </p:txBody>
      </p:sp>
      <p:pic>
        <p:nvPicPr>
          <p:cNvPr id="17" name="Picture 16">
            <a:extLst>
              <a:ext uri="{FF2B5EF4-FFF2-40B4-BE49-F238E27FC236}">
                <a16:creationId xmlns="" xmlns:a16="http://schemas.microsoft.com/office/drawing/2014/main" id="{B7C78F81-D4BF-F043-B6A2-5556794203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3912243"/>
            <a:ext cx="3976825" cy="3647432"/>
          </a:xfrm>
          <a:prstGeom prst="rect">
            <a:avLst/>
          </a:prstGeom>
        </p:spPr>
      </p:pic>
    </p:spTree>
    <p:extLst>
      <p:ext uri="{BB962C8B-B14F-4D97-AF65-F5344CB8AC3E}">
        <p14:creationId xmlns:p14="http://schemas.microsoft.com/office/powerpoint/2010/main" val="641516187"/>
      </p:ext>
    </p:extLst>
  </p:cSld>
  <p:clrMap bg1="lt1" tx1="dk1" bg2="lt2" tx2="dk2" accent1="accent1" accent2="accent2" accent3="accent3" accent4="accent4" accent5="accent5" accent6="accent6" hlink="hlink" folHlink="folHlink"/>
  <p:sldLayoutIdLst>
    <p:sldLayoutId id="2147483665" r:id="rId1"/>
  </p:sldLayoutIdLst>
  <p:hf sldNum="0" hdr="0" ftr="0" dt="0"/>
  <p:txStyles>
    <p:titleStyle>
      <a:lvl1pPr algn="l" defTabSz="1007943" rtl="0" eaLnBrk="1" latinLnBrk="0" hangingPunct="1">
        <a:lnSpc>
          <a:spcPct val="90000"/>
        </a:lnSpc>
        <a:spcBef>
          <a:spcPct val="0"/>
        </a:spcBef>
        <a:buNone/>
        <a:defRPr sz="4000" b="1" kern="1200">
          <a:solidFill>
            <a:schemeClr val="accent4"/>
          </a:solidFill>
          <a:latin typeface="+mj-lt"/>
          <a:ea typeface="+mj-ea"/>
          <a:cs typeface="+mj-cs"/>
        </a:defRPr>
      </a:lvl1pPr>
    </p:titleStyle>
    <p:bodyStyle>
      <a:lvl1pPr marL="0" indent="0" algn="r" defTabSz="1007943" rtl="0" eaLnBrk="1" latinLnBrk="0" hangingPunct="1">
        <a:lnSpc>
          <a:spcPct val="90000"/>
        </a:lnSpc>
        <a:spcBef>
          <a:spcPts val="1102"/>
        </a:spcBef>
        <a:buFontTx/>
        <a:buNone/>
        <a:defRPr sz="3086" kern="1200">
          <a:solidFill>
            <a:schemeClr val="accent3"/>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429" userDrawn="1">
          <p15:clr>
            <a:srgbClr val="F26B43"/>
          </p15:clr>
        </p15:guide>
        <p15:guide id="2" orient="horz" pos="567">
          <p15:clr>
            <a:srgbClr val="F26B43"/>
          </p15:clr>
        </p15:guide>
        <p15:guide id="3" pos="306">
          <p15:clr>
            <a:srgbClr val="F26B43"/>
          </p15:clr>
        </p15:guide>
        <p15:guide id="4" orient="horz" pos="4468">
          <p15:clr>
            <a:srgbClr val="F26B43"/>
          </p15:clr>
        </p15:guide>
        <p15:guide id="5" pos="382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 xmlns:a16="http://schemas.microsoft.com/office/drawing/2014/main" id="{0F7DF57A-89DA-F34F-ACB8-45B1D87C1D44}"/>
              </a:ext>
            </a:extLst>
          </p:cNvPr>
          <p:cNvSpPr>
            <a:spLocks noGrp="1"/>
          </p:cNvSpPr>
          <p:nvPr>
            <p:ph type="title"/>
          </p:nvPr>
        </p:nvSpPr>
        <p:spPr>
          <a:xfrm>
            <a:off x="497350" y="911688"/>
            <a:ext cx="9708688" cy="776288"/>
          </a:xfrm>
          <a:prstGeom prst="rect">
            <a:avLst/>
          </a:prstGeom>
        </p:spPr>
        <p:txBody>
          <a:bodyPr vert="horz" lIns="0" tIns="0" rIns="0" bIns="0" rtlCol="0" anchor="ctr">
            <a:normAutofit/>
          </a:bodyPr>
          <a:lstStyle/>
          <a:p>
            <a:r>
              <a:rPr lang="en-US" dirty="0"/>
              <a:t>Exec Summary</a:t>
            </a:r>
          </a:p>
        </p:txBody>
      </p:sp>
    </p:spTree>
    <p:extLst>
      <p:ext uri="{BB962C8B-B14F-4D97-AF65-F5344CB8AC3E}">
        <p14:creationId xmlns:p14="http://schemas.microsoft.com/office/powerpoint/2010/main" val="2847965480"/>
      </p:ext>
    </p:extLst>
  </p:cSld>
  <p:clrMap bg1="lt1" tx1="dk1" bg2="lt2" tx2="dk2" accent1="accent1" accent2="accent2" accent3="accent3" accent4="accent4" accent5="accent5" accent6="accent6" hlink="hlink" folHlink="folHlink"/>
  <p:sldLayoutIdLst>
    <p:sldLayoutId id="2147483671" r:id="rId1"/>
    <p:sldLayoutId id="2147483696" r:id="rId2"/>
    <p:sldLayoutId id="2147483663" r:id="rId3"/>
  </p:sldLayoutIdLst>
  <p:hf sldNum="0" hdr="0" ftr="0" dt="0"/>
  <p:txStyles>
    <p:titleStyle>
      <a:lvl1pPr algn="l" defTabSz="1007943" rtl="0" eaLnBrk="1" latinLnBrk="0" hangingPunct="1">
        <a:lnSpc>
          <a:spcPct val="90000"/>
        </a:lnSpc>
        <a:spcBef>
          <a:spcPct val="0"/>
        </a:spcBef>
        <a:buNone/>
        <a:defRPr sz="4000" b="1" kern="1200">
          <a:solidFill>
            <a:schemeClr val="accent4"/>
          </a:solidFill>
          <a:latin typeface="+mj-lt"/>
          <a:ea typeface="+mj-ea"/>
          <a:cs typeface="+mj-cs"/>
        </a:defRPr>
      </a:lvl1pPr>
    </p:titleStyle>
    <p:bodyStyle>
      <a:lvl1pPr marL="0" indent="0" algn="r" defTabSz="1007943" rtl="0" eaLnBrk="1" latinLnBrk="0" hangingPunct="1">
        <a:lnSpc>
          <a:spcPct val="90000"/>
        </a:lnSpc>
        <a:spcBef>
          <a:spcPts val="1102"/>
        </a:spcBef>
        <a:buFontTx/>
        <a:buNone/>
        <a:defRPr sz="3086" kern="1200">
          <a:solidFill>
            <a:schemeClr val="accent3"/>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429">
          <p15:clr>
            <a:srgbClr val="F26B43"/>
          </p15:clr>
        </p15:guide>
        <p15:guide id="2" orient="horz" pos="567" userDrawn="1">
          <p15:clr>
            <a:srgbClr val="F26B43"/>
          </p15:clr>
        </p15:guide>
        <p15:guide id="3" pos="306">
          <p15:clr>
            <a:srgbClr val="F26B43"/>
          </p15:clr>
        </p15:guide>
        <p15:guide id="4" orient="horz" pos="4468">
          <p15:clr>
            <a:srgbClr val="F26B43"/>
          </p15:clr>
        </p15:guide>
        <p15:guide id="5" orient="horz" pos="907"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23420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hf sldNum="0" hdr="0" ftr="0" dt="0"/>
  <p:txStyles>
    <p:titleStyle>
      <a:lvl1pPr algn="l" defTabSz="1007943" rtl="0" eaLnBrk="1" latinLnBrk="0" hangingPunct="1">
        <a:lnSpc>
          <a:spcPct val="90000"/>
        </a:lnSpc>
        <a:spcBef>
          <a:spcPct val="0"/>
        </a:spcBef>
        <a:buNone/>
        <a:defRPr sz="15000" b="1" kern="1200">
          <a:solidFill>
            <a:schemeClr val="bg1"/>
          </a:solidFill>
          <a:latin typeface="+mj-lt"/>
          <a:ea typeface="+mj-ea"/>
          <a:cs typeface="+mj-cs"/>
        </a:defRPr>
      </a:lvl1pPr>
    </p:titleStyle>
    <p:bodyStyle>
      <a:lvl1pPr marL="0" indent="0" algn="l" defTabSz="1007943" rtl="0" eaLnBrk="1" latinLnBrk="0" hangingPunct="1">
        <a:lnSpc>
          <a:spcPct val="90000"/>
        </a:lnSpc>
        <a:spcBef>
          <a:spcPts val="1102"/>
        </a:spcBef>
        <a:buFontTx/>
        <a:buNone/>
        <a:defRPr sz="6000" b="1" kern="1200">
          <a:solidFill>
            <a:schemeClr val="bg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429">
          <p15:clr>
            <a:srgbClr val="F26B43"/>
          </p15:clr>
        </p15:guide>
        <p15:guide id="2" orient="horz" pos="567">
          <p15:clr>
            <a:srgbClr val="F26B43"/>
          </p15:clr>
        </p15:guide>
        <p15:guide id="3" pos="306">
          <p15:clr>
            <a:srgbClr val="F26B43"/>
          </p15:clr>
        </p15:guide>
        <p15:guide id="4" orient="horz" pos="446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object 4">
            <a:extLst>
              <a:ext uri="{FF2B5EF4-FFF2-40B4-BE49-F238E27FC236}">
                <a16:creationId xmlns="" xmlns:a16="http://schemas.microsoft.com/office/drawing/2014/main" id="{2325762D-BA41-7544-85DC-F8D01A741416}"/>
              </a:ext>
            </a:extLst>
          </p:cNvPr>
          <p:cNvSpPr txBox="1"/>
          <p:nvPr userDrawn="1"/>
        </p:nvSpPr>
        <p:spPr>
          <a:xfrm>
            <a:off x="485775" y="466725"/>
            <a:ext cx="423055" cy="396875"/>
          </a:xfrm>
          <a:prstGeom prst="rect">
            <a:avLst/>
          </a:prstGeom>
          <a:solidFill>
            <a:schemeClr val="accent3"/>
          </a:solidFill>
        </p:spPr>
        <p:txBody>
          <a:bodyPr vert="horz" wrap="square" lIns="0" tIns="61594" rIns="0" bIns="0" rtlCol="0">
            <a:noAutofit/>
          </a:bodyPr>
          <a:lstStyle/>
          <a:p>
            <a:pPr algn="ctr">
              <a:lnSpc>
                <a:spcPct val="100000"/>
              </a:lnSpc>
              <a:spcBef>
                <a:spcPts val="484"/>
              </a:spcBef>
            </a:pPr>
            <a:r>
              <a:rPr sz="1900" b="1" spc="0" dirty="0">
                <a:solidFill>
                  <a:srgbClr val="FFFFFF"/>
                </a:solidFill>
                <a:latin typeface="Arial"/>
                <a:cs typeface="Arial"/>
              </a:rPr>
              <a:t>1</a:t>
            </a:r>
            <a:endParaRPr sz="1900" dirty="0">
              <a:latin typeface="Arial"/>
              <a:cs typeface="Arial"/>
            </a:endParaRPr>
          </a:p>
        </p:txBody>
      </p:sp>
    </p:spTree>
    <p:extLst>
      <p:ext uri="{BB962C8B-B14F-4D97-AF65-F5344CB8AC3E}">
        <p14:creationId xmlns:p14="http://schemas.microsoft.com/office/powerpoint/2010/main" val="2179644094"/>
      </p:ext>
    </p:extLst>
  </p:cSld>
  <p:clrMap bg1="lt1" tx1="dk1" bg2="lt2" tx2="dk2" accent1="accent1" accent2="accent2" accent3="accent3" accent4="accent4" accent5="accent5" accent6="accent6" hlink="hlink" folHlink="folHlink"/>
  <p:sldLayoutIdLst>
    <p:sldLayoutId id="2147483674" r:id="rId1"/>
    <p:sldLayoutId id="2147483680" r:id="rId2"/>
    <p:sldLayoutId id="2147483675" r:id="rId3"/>
    <p:sldLayoutId id="2147483673" r:id="rId4"/>
  </p:sldLayoutIdLst>
  <p:hf sldNum="0" hdr="0" ftr="0" dt="0"/>
  <p:txStyles>
    <p:titleStyle>
      <a:lvl1pPr algn="l" defTabSz="1007943"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r" defTabSz="1007943" rtl="0" eaLnBrk="1" latinLnBrk="0" hangingPunct="1">
        <a:lnSpc>
          <a:spcPct val="90000"/>
        </a:lnSpc>
        <a:spcBef>
          <a:spcPts val="1102"/>
        </a:spcBef>
        <a:buFontTx/>
        <a:buNone/>
        <a:defRPr sz="3086" kern="1200">
          <a:solidFill>
            <a:schemeClr val="accent3"/>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429">
          <p15:clr>
            <a:srgbClr val="F26B43"/>
          </p15:clr>
        </p15:guide>
        <p15:guide id="2" orient="horz" pos="294" userDrawn="1">
          <p15:clr>
            <a:srgbClr val="F26B43"/>
          </p15:clr>
        </p15:guide>
        <p15:guide id="3" pos="306">
          <p15:clr>
            <a:srgbClr val="F26B43"/>
          </p15:clr>
        </p15:guide>
        <p15:guide id="4" orient="horz" pos="4468">
          <p15:clr>
            <a:srgbClr val="F26B43"/>
          </p15:clr>
        </p15:guide>
        <p15:guide id="5" orient="horz" pos="54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object 4">
            <a:extLst>
              <a:ext uri="{FF2B5EF4-FFF2-40B4-BE49-F238E27FC236}">
                <a16:creationId xmlns="" xmlns:a16="http://schemas.microsoft.com/office/drawing/2014/main" id="{2325762D-BA41-7544-85DC-F8D01A741416}"/>
              </a:ext>
            </a:extLst>
          </p:cNvPr>
          <p:cNvSpPr txBox="1"/>
          <p:nvPr userDrawn="1"/>
        </p:nvSpPr>
        <p:spPr>
          <a:xfrm>
            <a:off x="485775" y="466725"/>
            <a:ext cx="423055" cy="396875"/>
          </a:xfrm>
          <a:prstGeom prst="rect">
            <a:avLst/>
          </a:prstGeom>
          <a:solidFill>
            <a:schemeClr val="accent1"/>
          </a:solidFill>
        </p:spPr>
        <p:txBody>
          <a:bodyPr vert="horz" wrap="square" lIns="0" tIns="61594" rIns="0" bIns="0" rtlCol="0">
            <a:noAutofit/>
          </a:bodyPr>
          <a:lstStyle/>
          <a:p>
            <a:pPr algn="ctr">
              <a:lnSpc>
                <a:spcPct val="100000"/>
              </a:lnSpc>
              <a:spcBef>
                <a:spcPts val="484"/>
              </a:spcBef>
            </a:pPr>
            <a:r>
              <a:rPr lang="en-GB" sz="1900" b="1" spc="0" dirty="0">
                <a:solidFill>
                  <a:srgbClr val="FFFFFF"/>
                </a:solidFill>
                <a:latin typeface="Arial"/>
                <a:cs typeface="Arial"/>
              </a:rPr>
              <a:t>2</a:t>
            </a:r>
            <a:endParaRPr sz="1900" dirty="0">
              <a:latin typeface="Arial"/>
              <a:cs typeface="Arial"/>
            </a:endParaRPr>
          </a:p>
        </p:txBody>
      </p:sp>
    </p:spTree>
    <p:extLst>
      <p:ext uri="{BB962C8B-B14F-4D97-AF65-F5344CB8AC3E}">
        <p14:creationId xmlns:p14="http://schemas.microsoft.com/office/powerpoint/2010/main" val="312031601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hf sldNum="0" hdr="0" ftr="0" dt="0"/>
  <p:txStyles>
    <p:titleStyle>
      <a:lvl1pPr algn="l" defTabSz="1007943"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r" defTabSz="1007943" rtl="0" eaLnBrk="1" latinLnBrk="0" hangingPunct="1">
        <a:lnSpc>
          <a:spcPct val="90000"/>
        </a:lnSpc>
        <a:spcBef>
          <a:spcPts val="1102"/>
        </a:spcBef>
        <a:buFontTx/>
        <a:buNone/>
        <a:defRPr sz="3086" kern="1200">
          <a:solidFill>
            <a:schemeClr val="accent3"/>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429">
          <p15:clr>
            <a:srgbClr val="F26B43"/>
          </p15:clr>
        </p15:guide>
        <p15:guide id="2" orient="horz" pos="294">
          <p15:clr>
            <a:srgbClr val="F26B43"/>
          </p15:clr>
        </p15:guide>
        <p15:guide id="3" pos="306">
          <p15:clr>
            <a:srgbClr val="F26B43"/>
          </p15:clr>
        </p15:guide>
        <p15:guide id="4" orient="horz" pos="4468">
          <p15:clr>
            <a:srgbClr val="F26B43"/>
          </p15:clr>
        </p15:guide>
        <p15:guide id="5" orient="horz" pos="54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object 4">
            <a:extLst>
              <a:ext uri="{FF2B5EF4-FFF2-40B4-BE49-F238E27FC236}">
                <a16:creationId xmlns="" xmlns:a16="http://schemas.microsoft.com/office/drawing/2014/main" id="{2325762D-BA41-7544-85DC-F8D01A741416}"/>
              </a:ext>
            </a:extLst>
          </p:cNvPr>
          <p:cNvSpPr txBox="1"/>
          <p:nvPr userDrawn="1"/>
        </p:nvSpPr>
        <p:spPr>
          <a:xfrm>
            <a:off x="485775" y="466725"/>
            <a:ext cx="423055" cy="396875"/>
          </a:xfrm>
          <a:prstGeom prst="rect">
            <a:avLst/>
          </a:prstGeom>
          <a:solidFill>
            <a:schemeClr val="accent2"/>
          </a:solidFill>
        </p:spPr>
        <p:txBody>
          <a:bodyPr vert="horz" wrap="square" lIns="0" tIns="61594" rIns="0" bIns="0" rtlCol="0">
            <a:noAutofit/>
          </a:bodyPr>
          <a:lstStyle/>
          <a:p>
            <a:pPr algn="ctr">
              <a:lnSpc>
                <a:spcPct val="100000"/>
              </a:lnSpc>
              <a:spcBef>
                <a:spcPts val="484"/>
              </a:spcBef>
            </a:pPr>
            <a:r>
              <a:rPr lang="en-GB" sz="1900" b="1" spc="0" dirty="0">
                <a:solidFill>
                  <a:srgbClr val="FFFFFF"/>
                </a:solidFill>
                <a:latin typeface="Arial"/>
                <a:cs typeface="Arial"/>
              </a:rPr>
              <a:t>3</a:t>
            </a:r>
            <a:endParaRPr sz="1900" dirty="0">
              <a:latin typeface="Arial"/>
              <a:cs typeface="Arial"/>
            </a:endParaRPr>
          </a:p>
        </p:txBody>
      </p:sp>
    </p:spTree>
    <p:extLst>
      <p:ext uri="{BB962C8B-B14F-4D97-AF65-F5344CB8AC3E}">
        <p14:creationId xmlns:p14="http://schemas.microsoft.com/office/powerpoint/2010/main" val="199259001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hf sldNum="0" hdr="0" ftr="0" dt="0"/>
  <p:txStyles>
    <p:titleStyle>
      <a:lvl1pPr algn="l" defTabSz="1007943"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r" defTabSz="1007943" rtl="0" eaLnBrk="1" latinLnBrk="0" hangingPunct="1">
        <a:lnSpc>
          <a:spcPct val="90000"/>
        </a:lnSpc>
        <a:spcBef>
          <a:spcPts val="1102"/>
        </a:spcBef>
        <a:buFontTx/>
        <a:buNone/>
        <a:defRPr sz="3086" kern="1200">
          <a:solidFill>
            <a:schemeClr val="accent3"/>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429">
          <p15:clr>
            <a:srgbClr val="F26B43"/>
          </p15:clr>
        </p15:guide>
        <p15:guide id="2" orient="horz" pos="294">
          <p15:clr>
            <a:srgbClr val="F26B43"/>
          </p15:clr>
        </p15:guide>
        <p15:guide id="3" pos="306">
          <p15:clr>
            <a:srgbClr val="F26B43"/>
          </p15:clr>
        </p15:guide>
        <p15:guide id="4" orient="horz" pos="4468">
          <p15:clr>
            <a:srgbClr val="F26B43"/>
          </p15:clr>
        </p15:guide>
        <p15:guide id="5" orient="horz" pos="54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object 4">
            <a:extLst>
              <a:ext uri="{FF2B5EF4-FFF2-40B4-BE49-F238E27FC236}">
                <a16:creationId xmlns="" xmlns:a16="http://schemas.microsoft.com/office/drawing/2014/main" id="{2325762D-BA41-7544-85DC-F8D01A741416}"/>
              </a:ext>
            </a:extLst>
          </p:cNvPr>
          <p:cNvSpPr txBox="1"/>
          <p:nvPr userDrawn="1"/>
        </p:nvSpPr>
        <p:spPr>
          <a:xfrm>
            <a:off x="485775" y="466725"/>
            <a:ext cx="423055" cy="396875"/>
          </a:xfrm>
          <a:prstGeom prst="rect">
            <a:avLst/>
          </a:prstGeom>
          <a:solidFill>
            <a:schemeClr val="accent4"/>
          </a:solidFill>
        </p:spPr>
        <p:txBody>
          <a:bodyPr vert="horz" wrap="square" lIns="0" tIns="61594" rIns="0" bIns="0" rtlCol="0">
            <a:noAutofit/>
          </a:bodyPr>
          <a:lstStyle/>
          <a:p>
            <a:pPr algn="ctr">
              <a:lnSpc>
                <a:spcPct val="100000"/>
              </a:lnSpc>
              <a:spcBef>
                <a:spcPts val="484"/>
              </a:spcBef>
            </a:pPr>
            <a:r>
              <a:rPr lang="en-GB" sz="1900" b="1" spc="0" dirty="0">
                <a:solidFill>
                  <a:srgbClr val="FFFFFF"/>
                </a:solidFill>
                <a:latin typeface="Arial"/>
                <a:cs typeface="Arial"/>
              </a:rPr>
              <a:t>4</a:t>
            </a:r>
            <a:endParaRPr sz="1900" dirty="0">
              <a:latin typeface="Arial"/>
              <a:cs typeface="Arial"/>
            </a:endParaRPr>
          </a:p>
        </p:txBody>
      </p:sp>
    </p:spTree>
    <p:extLst>
      <p:ext uri="{BB962C8B-B14F-4D97-AF65-F5344CB8AC3E}">
        <p14:creationId xmlns:p14="http://schemas.microsoft.com/office/powerpoint/2010/main" val="322844227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Lst>
  <p:hf sldNum="0" hdr="0" ftr="0" dt="0"/>
  <p:txStyles>
    <p:titleStyle>
      <a:lvl1pPr algn="l" defTabSz="1007943"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r" defTabSz="1007943" rtl="0" eaLnBrk="1" latinLnBrk="0" hangingPunct="1">
        <a:lnSpc>
          <a:spcPct val="90000"/>
        </a:lnSpc>
        <a:spcBef>
          <a:spcPts val="1102"/>
        </a:spcBef>
        <a:buFontTx/>
        <a:buNone/>
        <a:defRPr sz="3086" kern="1200">
          <a:solidFill>
            <a:schemeClr val="accent3"/>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429">
          <p15:clr>
            <a:srgbClr val="F26B43"/>
          </p15:clr>
        </p15:guide>
        <p15:guide id="2" orient="horz" pos="294">
          <p15:clr>
            <a:srgbClr val="F26B43"/>
          </p15:clr>
        </p15:guide>
        <p15:guide id="3" pos="306">
          <p15:clr>
            <a:srgbClr val="F26B43"/>
          </p15:clr>
        </p15:guide>
        <p15:guide id="4" orient="horz" pos="4468">
          <p15:clr>
            <a:srgbClr val="F26B43"/>
          </p15:clr>
        </p15:guide>
        <p15:guide id="5" orient="horz" pos="54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 xmlns:a16="http://schemas.microsoft.com/office/drawing/2014/main" id="{0F7DF57A-89DA-F34F-ACB8-45B1D87C1D44}"/>
              </a:ext>
            </a:extLst>
          </p:cNvPr>
          <p:cNvSpPr>
            <a:spLocks noGrp="1"/>
          </p:cNvSpPr>
          <p:nvPr>
            <p:ph type="title"/>
          </p:nvPr>
        </p:nvSpPr>
        <p:spPr>
          <a:xfrm>
            <a:off x="497350" y="911688"/>
            <a:ext cx="9708688" cy="776288"/>
          </a:xfrm>
          <a:prstGeom prst="rect">
            <a:avLst/>
          </a:prstGeom>
        </p:spPr>
        <p:txBody>
          <a:bodyPr vert="horz" lIns="0" tIns="0" rIns="0" bIns="0" rtlCol="0" anchor="ctr">
            <a:normAutofit/>
          </a:bodyPr>
          <a:lstStyle/>
          <a:p>
            <a:r>
              <a:rPr lang="en-US" dirty="0"/>
              <a:t>CV page</a:t>
            </a:r>
          </a:p>
        </p:txBody>
      </p:sp>
    </p:spTree>
    <p:extLst>
      <p:ext uri="{BB962C8B-B14F-4D97-AF65-F5344CB8AC3E}">
        <p14:creationId xmlns:p14="http://schemas.microsoft.com/office/powerpoint/2010/main" val="2632738561"/>
      </p:ext>
    </p:extLst>
  </p:cSld>
  <p:clrMap bg1="lt1" tx1="dk1" bg2="lt2" tx2="dk2" accent1="accent1" accent2="accent2" accent3="accent3" accent4="accent4" accent5="accent5" accent6="accent6" hlink="hlink" folHlink="folHlink"/>
  <p:sldLayoutIdLst>
    <p:sldLayoutId id="2147483698" r:id="rId1"/>
    <p:sldLayoutId id="2147483701" r:id="rId2"/>
  </p:sldLayoutIdLst>
  <p:hf sldNum="0" hdr="0" ftr="0" dt="0"/>
  <p:txStyles>
    <p:titleStyle>
      <a:lvl1pPr algn="l" defTabSz="1007943" rtl="0" eaLnBrk="1" latinLnBrk="0" hangingPunct="1">
        <a:lnSpc>
          <a:spcPct val="90000"/>
        </a:lnSpc>
        <a:spcBef>
          <a:spcPct val="0"/>
        </a:spcBef>
        <a:buNone/>
        <a:defRPr sz="4000" b="1" kern="1200">
          <a:solidFill>
            <a:schemeClr val="accent4"/>
          </a:solidFill>
          <a:latin typeface="+mj-lt"/>
          <a:ea typeface="+mj-ea"/>
          <a:cs typeface="+mj-cs"/>
        </a:defRPr>
      </a:lvl1pPr>
    </p:titleStyle>
    <p:bodyStyle>
      <a:lvl1pPr marL="0" indent="0" algn="r" defTabSz="1007943" rtl="0" eaLnBrk="1" latinLnBrk="0" hangingPunct="1">
        <a:lnSpc>
          <a:spcPct val="90000"/>
        </a:lnSpc>
        <a:spcBef>
          <a:spcPts val="1102"/>
        </a:spcBef>
        <a:buFontTx/>
        <a:buNone/>
        <a:defRPr sz="3086" kern="1200">
          <a:solidFill>
            <a:schemeClr val="accent3"/>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429">
          <p15:clr>
            <a:srgbClr val="F26B43"/>
          </p15:clr>
        </p15:guide>
        <p15:guide id="2" orient="horz" pos="567">
          <p15:clr>
            <a:srgbClr val="F26B43"/>
          </p15:clr>
        </p15:guide>
        <p15:guide id="3" pos="306">
          <p15:clr>
            <a:srgbClr val="F26B43"/>
          </p15:clr>
        </p15:guide>
        <p15:guide id="4" orient="horz" pos="4468">
          <p15:clr>
            <a:srgbClr val="F26B43"/>
          </p15:clr>
        </p15:guide>
        <p15:guide id="5" orient="horz" pos="90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0.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0.xml"/><Relationship Id="rId5" Type="http://schemas.openxmlformats.org/officeDocument/2006/relationships/image" Target="../media/image24.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nursingtimes.net/news/education/nursing-course-applications-have-crashed-by-third-in-two-years/7025246.article" TargetMode="External"/><Relationship Id="rId7" Type="http://schemas.openxmlformats.org/officeDocument/2006/relationships/hyperlink" Target="file:///C:\Users\Katie%20Stevens\Downloads\Caring-for-the-Capital-Web-Version%20(1).pdf" TargetMode="External"/><Relationship Id="rId2" Type="http://schemas.openxmlformats.org/officeDocument/2006/relationships/hyperlink" Target="http://www.nmc.org.uk/news/news-and-updates/new-figures-show-an-increase-in-numbers-of-nurses-and-midwives-leaving-the-professions" TargetMode="External"/><Relationship Id="rId1" Type="http://schemas.openxmlformats.org/officeDocument/2006/relationships/slideLayout" Target="../slideLayouts/slideLayout11.xml"/><Relationship Id="rId6" Type="http://schemas.openxmlformats.org/officeDocument/2006/relationships/hyperlink" Target="https://www.togetherforshortlives.org.uk/childrens-palliative-care-nurses-needed-bridge-care-gap/" TargetMode="External"/><Relationship Id="rId5" Type="http://schemas.openxmlformats.org/officeDocument/2006/relationships/hyperlink" Target="https://www.togetherforshortlives.org.uk/wp-content/uploads/2018/01/ExRes-Childrens-Hospices-Ethnicity-Report-Leeds-Uni.pdf" TargetMode="External"/><Relationship Id="rId4" Type="http://schemas.openxmlformats.org/officeDocument/2006/relationships/hyperlink" Target="https://www.togetherforshortlives.org.uk/wp-content/uploads/2018/03/TfSL-A-Guide-to-Children%E2%80%99s-Palliative-Care-Fourth-Edition-5.pdf"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6.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0416D67E-DF40-CE4E-822B-DD3254BA955F}"/>
              </a:ext>
            </a:extLst>
          </p:cNvPr>
          <p:cNvSpPr>
            <a:spLocks noGrp="1"/>
          </p:cNvSpPr>
          <p:nvPr>
            <p:ph sz="quarter" idx="10"/>
          </p:nvPr>
        </p:nvSpPr>
        <p:spPr>
          <a:xfrm>
            <a:off x="5609969" y="2260998"/>
            <a:ext cx="4596070" cy="3037677"/>
          </a:xfrm>
        </p:spPr>
        <p:txBody>
          <a:bodyPr/>
          <a:lstStyle/>
          <a:p>
            <a:pPr algn="l"/>
            <a:r>
              <a:rPr lang="en-US" sz="3200" dirty="0"/>
              <a:t>Children’s palliative care nurse rotation posts: a recruitment, retention and resilience solution?</a:t>
            </a:r>
          </a:p>
        </p:txBody>
      </p:sp>
      <p:sp>
        <p:nvSpPr>
          <p:cNvPr id="3" name="Text Placeholder 2">
            <a:extLst>
              <a:ext uri="{FF2B5EF4-FFF2-40B4-BE49-F238E27FC236}">
                <a16:creationId xmlns="" xmlns:a16="http://schemas.microsoft.com/office/drawing/2014/main" id="{C6A284EE-1274-074E-91C5-8DE45673A42F}"/>
              </a:ext>
            </a:extLst>
          </p:cNvPr>
          <p:cNvSpPr>
            <a:spLocks noGrp="1"/>
          </p:cNvSpPr>
          <p:nvPr>
            <p:ph type="body" sz="quarter" idx="11"/>
          </p:nvPr>
        </p:nvSpPr>
        <p:spPr>
          <a:xfrm>
            <a:off x="6837405" y="5458646"/>
            <a:ext cx="3368633" cy="730250"/>
          </a:xfrm>
        </p:spPr>
        <p:txBody>
          <a:bodyPr/>
          <a:lstStyle/>
          <a:p>
            <a:r>
              <a:rPr lang="en-US" sz="2800" dirty="0"/>
              <a:t>Katie Stevens</a:t>
            </a:r>
          </a:p>
          <a:p>
            <a:r>
              <a:rPr lang="en-US" sz="2800" dirty="0"/>
              <a:t>Project Manager</a:t>
            </a:r>
          </a:p>
        </p:txBody>
      </p:sp>
    </p:spTree>
    <p:extLst>
      <p:ext uri="{BB962C8B-B14F-4D97-AF65-F5344CB8AC3E}">
        <p14:creationId xmlns:p14="http://schemas.microsoft.com/office/powerpoint/2010/main" val="555393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1223500"/>
            <a:ext cx="9720263" cy="800541"/>
          </a:xfrm>
        </p:spPr>
        <p:txBody>
          <a:bodyPr/>
          <a:lstStyle/>
          <a:p>
            <a:r>
              <a:rPr lang="en-GB" dirty="0"/>
              <a:t>Short term..</a:t>
            </a:r>
          </a:p>
        </p:txBody>
      </p:sp>
      <p:sp>
        <p:nvSpPr>
          <p:cNvPr id="3" name="Text Placeholder 2"/>
          <p:cNvSpPr>
            <a:spLocks noGrp="1"/>
          </p:cNvSpPr>
          <p:nvPr>
            <p:ph type="body" sz="quarter" idx="10"/>
          </p:nvPr>
        </p:nvSpPr>
        <p:spPr/>
        <p:txBody>
          <a:bodyPr/>
          <a:lstStyle/>
          <a:p>
            <a:r>
              <a:rPr lang="en-GB" dirty="0"/>
              <a:t>What’s next?</a:t>
            </a:r>
          </a:p>
        </p:txBody>
      </p:sp>
      <p:sp>
        <p:nvSpPr>
          <p:cNvPr id="8" name="Rectangle 7"/>
          <p:cNvSpPr/>
          <p:nvPr/>
        </p:nvSpPr>
        <p:spPr>
          <a:xfrm>
            <a:off x="1367480" y="2383940"/>
            <a:ext cx="2224217" cy="240224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687331" y="2383940"/>
            <a:ext cx="2166552" cy="2402242"/>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7776519" y="2383941"/>
            <a:ext cx="2108886" cy="240224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p:cNvSpPr txBox="1"/>
          <p:nvPr/>
        </p:nvSpPr>
        <p:spPr>
          <a:xfrm>
            <a:off x="5396144" y="4294138"/>
            <a:ext cx="748923" cy="369332"/>
          </a:xfrm>
          <a:prstGeom prst="rect">
            <a:avLst/>
          </a:prstGeom>
          <a:noFill/>
        </p:spPr>
        <p:txBody>
          <a:bodyPr wrap="none" rtlCol="0">
            <a:spAutoFit/>
          </a:bodyPr>
          <a:lstStyle/>
          <a:p>
            <a:r>
              <a:rPr lang="en-GB" dirty="0">
                <a:solidFill>
                  <a:schemeClr val="bg1"/>
                </a:solidFill>
              </a:rPr>
              <a:t>Ideas</a:t>
            </a:r>
          </a:p>
        </p:txBody>
      </p:sp>
      <p:sp>
        <p:nvSpPr>
          <p:cNvPr id="21" name="TextBox 20"/>
          <p:cNvSpPr txBox="1"/>
          <p:nvPr/>
        </p:nvSpPr>
        <p:spPr>
          <a:xfrm>
            <a:off x="1878117" y="4294138"/>
            <a:ext cx="1197764" cy="369332"/>
          </a:xfrm>
          <a:prstGeom prst="rect">
            <a:avLst/>
          </a:prstGeom>
          <a:noFill/>
        </p:spPr>
        <p:txBody>
          <a:bodyPr wrap="none" rtlCol="0">
            <a:spAutoFit/>
          </a:bodyPr>
          <a:lstStyle/>
          <a:p>
            <a:r>
              <a:rPr lang="en-GB" dirty="0">
                <a:solidFill>
                  <a:schemeClr val="bg1"/>
                </a:solidFill>
              </a:rPr>
              <a:t>Feedback</a:t>
            </a:r>
          </a:p>
        </p:txBody>
      </p:sp>
      <p:sp>
        <p:nvSpPr>
          <p:cNvPr id="24" name="TextBox 23"/>
          <p:cNvSpPr txBox="1"/>
          <p:nvPr/>
        </p:nvSpPr>
        <p:spPr>
          <a:xfrm>
            <a:off x="8170043" y="4250724"/>
            <a:ext cx="1321837" cy="369332"/>
          </a:xfrm>
          <a:prstGeom prst="rect">
            <a:avLst/>
          </a:prstGeom>
          <a:noFill/>
        </p:spPr>
        <p:txBody>
          <a:bodyPr wrap="none" rtlCol="0">
            <a:spAutoFit/>
          </a:bodyPr>
          <a:lstStyle/>
          <a:p>
            <a:r>
              <a:rPr lang="en-GB" dirty="0">
                <a:solidFill>
                  <a:schemeClr val="bg1"/>
                </a:solidFill>
              </a:rPr>
              <a:t>Awareness</a:t>
            </a:r>
          </a:p>
        </p:txBody>
      </p:sp>
      <p:pic>
        <p:nvPicPr>
          <p:cNvPr id="5" name="Picture 4">
            <a:extLst>
              <a:ext uri="{FF2B5EF4-FFF2-40B4-BE49-F238E27FC236}">
                <a16:creationId xmlns="" xmlns:a16="http://schemas.microsoft.com/office/drawing/2014/main" id="{29A07893-2890-4893-8D59-B7DAB26FE5E9}"/>
              </a:ext>
            </a:extLst>
          </p:cNvPr>
          <p:cNvPicPr>
            <a:picLocks noChangeAspect="1"/>
          </p:cNvPicPr>
          <p:nvPr/>
        </p:nvPicPr>
        <p:blipFill>
          <a:blip r:embed="rId2"/>
          <a:stretch>
            <a:fillRect/>
          </a:stretch>
        </p:blipFill>
        <p:spPr>
          <a:xfrm>
            <a:off x="4887355" y="2593830"/>
            <a:ext cx="1766500" cy="1700308"/>
          </a:xfrm>
          <a:prstGeom prst="rect">
            <a:avLst/>
          </a:prstGeom>
        </p:spPr>
      </p:pic>
      <p:pic>
        <p:nvPicPr>
          <p:cNvPr id="7" name="Picture 6">
            <a:extLst>
              <a:ext uri="{FF2B5EF4-FFF2-40B4-BE49-F238E27FC236}">
                <a16:creationId xmlns="" xmlns:a16="http://schemas.microsoft.com/office/drawing/2014/main" id="{DB2CD8AB-CF8C-41F1-A605-00A0BD3A24EB}"/>
              </a:ext>
            </a:extLst>
          </p:cNvPr>
          <p:cNvPicPr>
            <a:picLocks noChangeAspect="1"/>
          </p:cNvPicPr>
          <p:nvPr/>
        </p:nvPicPr>
        <p:blipFill>
          <a:blip r:embed="rId3"/>
          <a:stretch>
            <a:fillRect/>
          </a:stretch>
        </p:blipFill>
        <p:spPr>
          <a:xfrm>
            <a:off x="7954411" y="2595695"/>
            <a:ext cx="1695427" cy="1698443"/>
          </a:xfrm>
          <a:prstGeom prst="rect">
            <a:avLst/>
          </a:prstGeom>
        </p:spPr>
      </p:pic>
      <p:pic>
        <p:nvPicPr>
          <p:cNvPr id="12" name="Picture 11">
            <a:extLst>
              <a:ext uri="{FF2B5EF4-FFF2-40B4-BE49-F238E27FC236}">
                <a16:creationId xmlns="" xmlns:a16="http://schemas.microsoft.com/office/drawing/2014/main" id="{9D5EB85D-B737-4A31-B818-EF1FDAA75FF7}"/>
              </a:ext>
            </a:extLst>
          </p:cNvPr>
          <p:cNvPicPr>
            <a:picLocks noChangeAspect="1"/>
          </p:cNvPicPr>
          <p:nvPr/>
        </p:nvPicPr>
        <p:blipFill>
          <a:blip r:embed="rId4"/>
          <a:stretch>
            <a:fillRect/>
          </a:stretch>
        </p:blipFill>
        <p:spPr>
          <a:xfrm>
            <a:off x="1627389" y="2580938"/>
            <a:ext cx="1732416" cy="1713200"/>
          </a:xfrm>
          <a:prstGeom prst="rect">
            <a:avLst/>
          </a:prstGeom>
        </p:spPr>
      </p:pic>
    </p:spTree>
    <p:extLst>
      <p:ext uri="{BB962C8B-B14F-4D97-AF65-F5344CB8AC3E}">
        <p14:creationId xmlns:p14="http://schemas.microsoft.com/office/powerpoint/2010/main" val="15253537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1223500"/>
            <a:ext cx="9720263" cy="800541"/>
          </a:xfrm>
        </p:spPr>
        <p:txBody>
          <a:bodyPr/>
          <a:lstStyle/>
          <a:p>
            <a:r>
              <a:rPr lang="en-GB" dirty="0"/>
              <a:t>Mid term..</a:t>
            </a:r>
          </a:p>
        </p:txBody>
      </p:sp>
      <p:sp>
        <p:nvSpPr>
          <p:cNvPr id="3" name="Text Placeholder 2"/>
          <p:cNvSpPr>
            <a:spLocks noGrp="1"/>
          </p:cNvSpPr>
          <p:nvPr>
            <p:ph type="body" sz="quarter" idx="10"/>
          </p:nvPr>
        </p:nvSpPr>
        <p:spPr/>
        <p:txBody>
          <a:bodyPr/>
          <a:lstStyle/>
          <a:p>
            <a:r>
              <a:rPr lang="en-GB" dirty="0"/>
              <a:t>What’s next?</a:t>
            </a:r>
          </a:p>
        </p:txBody>
      </p:sp>
      <p:sp>
        <p:nvSpPr>
          <p:cNvPr id="8" name="Rectangle 7"/>
          <p:cNvSpPr/>
          <p:nvPr/>
        </p:nvSpPr>
        <p:spPr>
          <a:xfrm>
            <a:off x="1367480" y="2383940"/>
            <a:ext cx="2224217" cy="240224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687331" y="2383940"/>
            <a:ext cx="2166552" cy="2402242"/>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776519" y="2383941"/>
            <a:ext cx="2108886" cy="240224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p:nvSpPr>
        <p:spPr>
          <a:xfrm>
            <a:off x="8143439" y="4134185"/>
            <a:ext cx="1043876" cy="369332"/>
          </a:xfrm>
          <a:prstGeom prst="rect">
            <a:avLst/>
          </a:prstGeom>
          <a:noFill/>
        </p:spPr>
        <p:txBody>
          <a:bodyPr wrap="none" rtlCol="0">
            <a:spAutoFit/>
          </a:bodyPr>
          <a:lstStyle/>
          <a:p>
            <a:r>
              <a:rPr lang="en-GB" dirty="0">
                <a:solidFill>
                  <a:schemeClr val="bg1"/>
                </a:solidFill>
              </a:rPr>
              <a:t>Analysis</a:t>
            </a:r>
          </a:p>
        </p:txBody>
      </p:sp>
      <p:sp>
        <p:nvSpPr>
          <p:cNvPr id="15" name="TextBox 14"/>
          <p:cNvSpPr txBox="1"/>
          <p:nvPr/>
        </p:nvSpPr>
        <p:spPr>
          <a:xfrm>
            <a:off x="1705233" y="4152353"/>
            <a:ext cx="1664044" cy="369332"/>
          </a:xfrm>
          <a:prstGeom prst="rect">
            <a:avLst/>
          </a:prstGeom>
          <a:noFill/>
        </p:spPr>
        <p:txBody>
          <a:bodyPr wrap="square" rtlCol="0">
            <a:spAutoFit/>
          </a:bodyPr>
          <a:lstStyle/>
          <a:p>
            <a:r>
              <a:rPr lang="en-GB" dirty="0">
                <a:solidFill>
                  <a:schemeClr val="bg1"/>
                </a:solidFill>
              </a:rPr>
              <a:t>Numbers</a:t>
            </a:r>
          </a:p>
        </p:txBody>
      </p:sp>
      <p:sp>
        <p:nvSpPr>
          <p:cNvPr id="16" name="TextBox 15"/>
          <p:cNvSpPr txBox="1"/>
          <p:nvPr/>
        </p:nvSpPr>
        <p:spPr>
          <a:xfrm>
            <a:off x="5177841" y="4160590"/>
            <a:ext cx="915635" cy="369332"/>
          </a:xfrm>
          <a:prstGeom prst="rect">
            <a:avLst/>
          </a:prstGeom>
          <a:noFill/>
        </p:spPr>
        <p:txBody>
          <a:bodyPr wrap="none" rtlCol="0">
            <a:spAutoFit/>
          </a:bodyPr>
          <a:lstStyle/>
          <a:p>
            <a:r>
              <a:rPr lang="en-GB" dirty="0">
                <a:solidFill>
                  <a:schemeClr val="bg1"/>
                </a:solidFill>
              </a:rPr>
              <a:t>Format</a:t>
            </a:r>
          </a:p>
        </p:txBody>
      </p:sp>
      <p:pic>
        <p:nvPicPr>
          <p:cNvPr id="11" name="Picture 10">
            <a:extLst>
              <a:ext uri="{FF2B5EF4-FFF2-40B4-BE49-F238E27FC236}">
                <a16:creationId xmlns="" xmlns:a16="http://schemas.microsoft.com/office/drawing/2014/main" id="{A9E48159-3FBD-4955-AAF7-69D80698B52D}"/>
              </a:ext>
            </a:extLst>
          </p:cNvPr>
          <p:cNvPicPr>
            <a:picLocks noChangeAspect="1"/>
          </p:cNvPicPr>
          <p:nvPr/>
        </p:nvPicPr>
        <p:blipFill>
          <a:blip r:embed="rId2"/>
          <a:stretch>
            <a:fillRect/>
          </a:stretch>
        </p:blipFill>
        <p:spPr>
          <a:xfrm>
            <a:off x="8007467" y="2510207"/>
            <a:ext cx="1694915" cy="1650384"/>
          </a:xfrm>
          <a:prstGeom prst="rect">
            <a:avLst/>
          </a:prstGeom>
        </p:spPr>
      </p:pic>
      <p:pic>
        <p:nvPicPr>
          <p:cNvPr id="13" name="Picture 12">
            <a:extLst>
              <a:ext uri="{FF2B5EF4-FFF2-40B4-BE49-F238E27FC236}">
                <a16:creationId xmlns="" xmlns:a16="http://schemas.microsoft.com/office/drawing/2014/main" id="{E6ACC61E-189E-4826-A52B-6ABCF68E8322}"/>
              </a:ext>
            </a:extLst>
          </p:cNvPr>
          <p:cNvPicPr>
            <a:picLocks noChangeAspect="1"/>
          </p:cNvPicPr>
          <p:nvPr/>
        </p:nvPicPr>
        <p:blipFill>
          <a:blip r:embed="rId3"/>
          <a:stretch>
            <a:fillRect/>
          </a:stretch>
        </p:blipFill>
        <p:spPr>
          <a:xfrm>
            <a:off x="4944816" y="2553540"/>
            <a:ext cx="1651582" cy="1607051"/>
          </a:xfrm>
          <a:prstGeom prst="rect">
            <a:avLst/>
          </a:prstGeom>
        </p:spPr>
      </p:pic>
      <p:grpSp>
        <p:nvGrpSpPr>
          <p:cNvPr id="20" name="Group 19">
            <a:extLst>
              <a:ext uri="{FF2B5EF4-FFF2-40B4-BE49-F238E27FC236}">
                <a16:creationId xmlns="" xmlns:a16="http://schemas.microsoft.com/office/drawing/2014/main" id="{27B64281-7BF5-42E6-9B76-3B79D71D4C5E}"/>
              </a:ext>
            </a:extLst>
          </p:cNvPr>
          <p:cNvGrpSpPr/>
          <p:nvPr/>
        </p:nvGrpSpPr>
        <p:grpSpPr>
          <a:xfrm>
            <a:off x="1536968" y="2563269"/>
            <a:ext cx="1906623" cy="1597322"/>
            <a:chOff x="3815705" y="3840722"/>
            <a:chExt cx="1892474" cy="916025"/>
          </a:xfrm>
        </p:grpSpPr>
        <p:pic>
          <p:nvPicPr>
            <p:cNvPr id="24" name="Picture 23">
              <a:extLst>
                <a:ext uri="{FF2B5EF4-FFF2-40B4-BE49-F238E27FC236}">
                  <a16:creationId xmlns="" xmlns:a16="http://schemas.microsoft.com/office/drawing/2014/main" id="{942097B7-CC6C-4749-8B81-0DCE731FF430}"/>
                </a:ext>
              </a:extLst>
            </p:cNvPr>
            <p:cNvPicPr>
              <a:picLocks noChangeAspect="1"/>
            </p:cNvPicPr>
            <p:nvPr/>
          </p:nvPicPr>
          <p:blipFill>
            <a:blip r:embed="rId4">
              <a:duotone>
                <a:schemeClr val="accent3">
                  <a:shade val="45000"/>
                  <a:satMod val="135000"/>
                </a:schemeClr>
                <a:prstClr val="white"/>
              </a:duotone>
            </a:blip>
            <a:stretch>
              <a:fillRect/>
            </a:stretch>
          </p:blipFill>
          <p:spPr>
            <a:xfrm>
              <a:off x="5001789" y="3840722"/>
              <a:ext cx="706390" cy="912394"/>
            </a:xfrm>
            <a:prstGeom prst="rect">
              <a:avLst/>
            </a:prstGeom>
            <a:blipFill>
              <a:blip r:embed="rId5">
                <a:duotone>
                  <a:schemeClr val="accent3">
                    <a:shade val="45000"/>
                    <a:satMod val="135000"/>
                  </a:schemeClr>
                  <a:prstClr val="white"/>
                </a:duotone>
              </a:blip>
              <a:tile tx="0" ty="0" sx="100000" sy="100000" flip="none" algn="tl"/>
            </a:blipFill>
          </p:spPr>
        </p:pic>
        <p:pic>
          <p:nvPicPr>
            <p:cNvPr id="25" name="Picture 24">
              <a:extLst>
                <a:ext uri="{FF2B5EF4-FFF2-40B4-BE49-F238E27FC236}">
                  <a16:creationId xmlns="" xmlns:a16="http://schemas.microsoft.com/office/drawing/2014/main" id="{2359A239-BE8A-41AD-8716-DE201D4B07A7}"/>
                </a:ext>
              </a:extLst>
            </p:cNvPr>
            <p:cNvPicPr>
              <a:picLocks noChangeAspect="1"/>
            </p:cNvPicPr>
            <p:nvPr/>
          </p:nvPicPr>
          <p:blipFill>
            <a:blip r:embed="rId4">
              <a:duotone>
                <a:schemeClr val="accent2">
                  <a:shade val="45000"/>
                  <a:satMod val="135000"/>
                </a:schemeClr>
                <a:prstClr val="white"/>
              </a:duotone>
            </a:blip>
            <a:stretch>
              <a:fillRect/>
            </a:stretch>
          </p:blipFill>
          <p:spPr>
            <a:xfrm>
              <a:off x="4408747" y="3840722"/>
              <a:ext cx="706390" cy="912394"/>
            </a:xfrm>
            <a:prstGeom prst="rect">
              <a:avLst/>
            </a:prstGeom>
            <a:blipFill>
              <a:blip r:embed="rId5">
                <a:duotone>
                  <a:schemeClr val="accent2">
                    <a:shade val="45000"/>
                    <a:satMod val="135000"/>
                  </a:schemeClr>
                  <a:prstClr val="white"/>
                </a:duotone>
              </a:blip>
              <a:tile tx="0" ty="0" sx="100000" sy="100000" flip="none" algn="tl"/>
            </a:blipFill>
          </p:spPr>
        </p:pic>
        <p:pic>
          <p:nvPicPr>
            <p:cNvPr id="26" name="Picture 25">
              <a:extLst>
                <a:ext uri="{FF2B5EF4-FFF2-40B4-BE49-F238E27FC236}">
                  <a16:creationId xmlns="" xmlns:a16="http://schemas.microsoft.com/office/drawing/2014/main" id="{2FA2E292-FBB9-4B0D-A135-AB3F4D933880}"/>
                </a:ext>
              </a:extLst>
            </p:cNvPr>
            <p:cNvPicPr>
              <a:picLocks noChangeAspect="1"/>
            </p:cNvPicPr>
            <p:nvPr/>
          </p:nvPicPr>
          <p:blipFill>
            <a:blip r:embed="rId4">
              <a:duotone>
                <a:schemeClr val="accent1">
                  <a:shade val="45000"/>
                  <a:satMod val="135000"/>
                </a:schemeClr>
                <a:prstClr val="white"/>
              </a:duotone>
            </a:blip>
            <a:stretch>
              <a:fillRect/>
            </a:stretch>
          </p:blipFill>
          <p:spPr>
            <a:xfrm>
              <a:off x="3815705" y="3844353"/>
              <a:ext cx="706390" cy="912394"/>
            </a:xfrm>
            <a:prstGeom prst="rect">
              <a:avLst/>
            </a:prstGeom>
            <a:blipFill>
              <a:blip r:embed="rId5">
                <a:duotone>
                  <a:schemeClr val="accent1">
                    <a:shade val="45000"/>
                    <a:satMod val="135000"/>
                  </a:schemeClr>
                  <a:prstClr val="white"/>
                </a:duotone>
              </a:blip>
              <a:tile tx="0" ty="0" sx="100000" sy="100000" flip="none" algn="tl"/>
            </a:blipFill>
          </p:spPr>
        </p:pic>
      </p:grpSp>
    </p:spTree>
    <p:extLst>
      <p:ext uri="{BB962C8B-B14F-4D97-AF65-F5344CB8AC3E}">
        <p14:creationId xmlns:p14="http://schemas.microsoft.com/office/powerpoint/2010/main" val="20207123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500" dirty="0"/>
              <a:t>Identify, mitigate and overcome challenges</a:t>
            </a:r>
          </a:p>
        </p:txBody>
      </p:sp>
      <p:sp>
        <p:nvSpPr>
          <p:cNvPr id="3" name="Text Placeholder 2"/>
          <p:cNvSpPr>
            <a:spLocks noGrp="1"/>
          </p:cNvSpPr>
          <p:nvPr>
            <p:ph type="body" sz="quarter" idx="10"/>
          </p:nvPr>
        </p:nvSpPr>
        <p:spPr/>
        <p:txBody>
          <a:bodyPr/>
          <a:lstStyle/>
          <a:p>
            <a:r>
              <a:rPr lang="en-GB" dirty="0"/>
              <a:t>What's next?</a:t>
            </a:r>
          </a:p>
        </p:txBody>
      </p:sp>
      <p:sp>
        <p:nvSpPr>
          <p:cNvPr id="4" name="Text Placeholder 3"/>
          <p:cNvSpPr>
            <a:spLocks noGrp="1"/>
          </p:cNvSpPr>
          <p:nvPr>
            <p:ph type="body" sz="quarter" idx="11"/>
          </p:nvPr>
        </p:nvSpPr>
        <p:spPr/>
        <p:txBody>
          <a:bodyPr/>
          <a:lstStyle/>
          <a:p>
            <a:pPr marL="285750" indent="-285750">
              <a:buFont typeface="Arial" panose="020B0604020202020204" pitchFamily="34" charset="0"/>
              <a:buChar char="•"/>
            </a:pPr>
            <a:r>
              <a:rPr lang="en-GB" dirty="0"/>
              <a:t>Service user involvement</a:t>
            </a:r>
          </a:p>
          <a:p>
            <a:pPr marL="285750" indent="-285750">
              <a:buFont typeface="Arial" panose="020B0604020202020204" pitchFamily="34" charset="0"/>
              <a:buChar char="•"/>
            </a:pPr>
            <a:r>
              <a:rPr lang="en-GB" dirty="0"/>
              <a:t>Competing workforce agendas</a:t>
            </a:r>
          </a:p>
          <a:p>
            <a:pPr marL="285750" indent="-285750">
              <a:buFont typeface="Arial" panose="020B0604020202020204" pitchFamily="34" charset="0"/>
              <a:buChar char="•"/>
            </a:pPr>
            <a:r>
              <a:rPr lang="en-GB" dirty="0"/>
              <a:t>Changing workforce landscape</a:t>
            </a:r>
          </a:p>
          <a:p>
            <a:pPr marL="285750" indent="-285750">
              <a:buFont typeface="Arial" panose="020B0604020202020204" pitchFamily="34" charset="0"/>
              <a:buChar char="•"/>
            </a:pPr>
            <a:r>
              <a:rPr lang="en-GB" dirty="0"/>
              <a:t>Similar work streams</a:t>
            </a:r>
          </a:p>
          <a:p>
            <a:pPr marL="285750" indent="-285750">
              <a:buFont typeface="Arial" panose="020B0604020202020204" pitchFamily="34" charset="0"/>
              <a:buChar char="•"/>
            </a:pPr>
            <a:r>
              <a:rPr lang="en-GB" dirty="0"/>
              <a:t>Winter / Summer pressures</a:t>
            </a:r>
          </a:p>
          <a:p>
            <a:pPr marL="285750" indent="-285750">
              <a:buFont typeface="Arial" panose="020B0604020202020204" pitchFamily="34" charset="0"/>
              <a:buChar char="•"/>
            </a:pPr>
            <a:r>
              <a:rPr lang="en-GB" dirty="0"/>
              <a:t>Small organisations, small numbers </a:t>
            </a:r>
          </a:p>
          <a:p>
            <a:pPr marL="285750" indent="-285750">
              <a:buFont typeface="Arial" panose="020B0604020202020204" pitchFamily="34" charset="0"/>
              <a:buChar char="•"/>
            </a:pPr>
            <a:r>
              <a:rPr lang="en-GB" dirty="0"/>
              <a:t>Timely responses</a:t>
            </a:r>
          </a:p>
          <a:p>
            <a:pPr marL="285750" indent="-285750">
              <a:buFont typeface="Arial" panose="020B0604020202020204" pitchFamily="34" charset="0"/>
              <a:buChar char="•"/>
            </a:pPr>
            <a:r>
              <a:rPr lang="en-GB" dirty="0"/>
              <a:t>Differing clinical governance frameworks</a:t>
            </a:r>
          </a:p>
          <a:p>
            <a:pPr marL="285750" indent="-285750">
              <a:buFont typeface="Arial" panose="020B0604020202020204" pitchFamily="34" charset="0"/>
              <a:buChar char="•"/>
            </a:pPr>
            <a:r>
              <a:rPr lang="en-GB" dirty="0"/>
              <a:t>Meeting support needs of participants</a:t>
            </a:r>
          </a:p>
          <a:p>
            <a:pPr marL="285750" indent="-285750">
              <a:buFont typeface="Arial" panose="020B0604020202020204" pitchFamily="34" charset="0"/>
              <a:buChar char="•"/>
            </a:pPr>
            <a:r>
              <a:rPr lang="en-GB" dirty="0"/>
              <a:t>Remaining responsive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8169" y="2849985"/>
            <a:ext cx="3810000" cy="3562350"/>
          </a:xfrm>
          <a:prstGeom prst="rect">
            <a:avLst/>
          </a:prstGeom>
        </p:spPr>
      </p:pic>
    </p:spTree>
    <p:extLst>
      <p:ext uri="{BB962C8B-B14F-4D97-AF65-F5344CB8AC3E}">
        <p14:creationId xmlns:p14="http://schemas.microsoft.com/office/powerpoint/2010/main" val="38316386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0B03D0-E393-F94D-B578-73047DC739EC}"/>
              </a:ext>
            </a:extLst>
          </p:cNvPr>
          <p:cNvSpPr>
            <a:spLocks noGrp="1"/>
          </p:cNvSpPr>
          <p:nvPr>
            <p:ph type="title"/>
          </p:nvPr>
        </p:nvSpPr>
        <p:spPr>
          <a:xfrm>
            <a:off x="485775" y="1116293"/>
            <a:ext cx="3947329" cy="1779608"/>
          </a:xfrm>
        </p:spPr>
        <p:txBody>
          <a:bodyPr/>
          <a:lstStyle/>
          <a:p>
            <a:r>
              <a:rPr lang="en-US" dirty="0"/>
              <a:t>04</a:t>
            </a:r>
          </a:p>
        </p:txBody>
      </p:sp>
      <p:sp>
        <p:nvSpPr>
          <p:cNvPr id="3" name="Text Placeholder 2">
            <a:extLst>
              <a:ext uri="{FF2B5EF4-FFF2-40B4-BE49-F238E27FC236}">
                <a16:creationId xmlns="" xmlns:a16="http://schemas.microsoft.com/office/drawing/2014/main" id="{F3278213-A94E-F749-A6B6-6AA6FA925587}"/>
              </a:ext>
            </a:extLst>
          </p:cNvPr>
          <p:cNvSpPr>
            <a:spLocks noGrp="1"/>
          </p:cNvSpPr>
          <p:nvPr>
            <p:ph type="body" sz="quarter" idx="10"/>
          </p:nvPr>
        </p:nvSpPr>
        <p:spPr>
          <a:xfrm>
            <a:off x="3141426" y="953585"/>
            <a:ext cx="5707063" cy="2105025"/>
          </a:xfrm>
        </p:spPr>
        <p:txBody>
          <a:bodyPr/>
          <a:lstStyle/>
          <a:p>
            <a:r>
              <a:rPr lang="en-US" dirty="0"/>
              <a:t>What do we hope to achieve?</a:t>
            </a:r>
          </a:p>
        </p:txBody>
      </p:sp>
    </p:spTree>
    <p:extLst>
      <p:ext uri="{BB962C8B-B14F-4D97-AF65-F5344CB8AC3E}">
        <p14:creationId xmlns:p14="http://schemas.microsoft.com/office/powerpoint/2010/main" val="40771260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a:t>What do we hope to achieve?</a:t>
            </a:r>
          </a:p>
        </p:txBody>
      </p:sp>
      <p:graphicFrame>
        <p:nvGraphicFramePr>
          <p:cNvPr id="5" name="Diagram 4"/>
          <p:cNvGraphicFramePr/>
          <p:nvPr>
            <p:extLst>
              <p:ext uri="{D42A27DB-BD31-4B8C-83A1-F6EECF244321}">
                <p14:modId xmlns:p14="http://schemas.microsoft.com/office/powerpoint/2010/main" val="2463147657"/>
              </p:ext>
            </p:extLst>
          </p:nvPr>
        </p:nvGraphicFramePr>
        <p:xfrm>
          <a:off x="675503" y="1120347"/>
          <a:ext cx="9341708" cy="5725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527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7380" y="2052898"/>
            <a:ext cx="10355258" cy="3600986"/>
          </a:xfrm>
          <a:prstGeom prst="rect">
            <a:avLst/>
          </a:prstGeom>
          <a:solidFill>
            <a:schemeClr val="accent2"/>
          </a:solidFill>
          <a:ln>
            <a:solidFill>
              <a:schemeClr val="accent2"/>
            </a:solidFill>
          </a:ln>
        </p:spPr>
        <p:txBody>
          <a:bodyPr wrap="square" rtlCol="0">
            <a:spAutoFit/>
          </a:bodyPr>
          <a:lstStyle/>
          <a:p>
            <a:pPr algn="ctr"/>
            <a:r>
              <a:rPr lang="en-GB" sz="3800" b="1" dirty="0">
                <a:solidFill>
                  <a:schemeClr val="bg1"/>
                </a:solidFill>
              </a:rPr>
              <a:t>Collaboration + Innovation + Commitment </a:t>
            </a:r>
          </a:p>
          <a:p>
            <a:pPr algn="ctr"/>
            <a:r>
              <a:rPr lang="en-GB" sz="3800" b="1" dirty="0">
                <a:solidFill>
                  <a:schemeClr val="bg1"/>
                </a:solidFill>
              </a:rPr>
              <a:t>= </a:t>
            </a:r>
          </a:p>
          <a:p>
            <a:pPr algn="ctr"/>
            <a:r>
              <a:rPr lang="en-GB" sz="3800" b="1" dirty="0">
                <a:solidFill>
                  <a:schemeClr val="bg1"/>
                </a:solidFill>
              </a:rPr>
              <a:t>Resilient, Expert, Developed workforce </a:t>
            </a:r>
          </a:p>
          <a:p>
            <a:pPr algn="ctr"/>
            <a:r>
              <a:rPr lang="en-GB" sz="3800" b="1" dirty="0">
                <a:solidFill>
                  <a:schemeClr val="bg1"/>
                </a:solidFill>
              </a:rPr>
              <a:t>= </a:t>
            </a:r>
          </a:p>
          <a:p>
            <a:pPr algn="ctr"/>
            <a:r>
              <a:rPr lang="en-GB" sz="3800" b="1" dirty="0">
                <a:solidFill>
                  <a:schemeClr val="bg1"/>
                </a:solidFill>
              </a:rPr>
              <a:t>Quality Care and Increased Choice for Children and Families</a:t>
            </a:r>
          </a:p>
        </p:txBody>
      </p:sp>
      <p:pic>
        <p:nvPicPr>
          <p:cNvPr id="6" name="Picture 5">
            <a:extLst>
              <a:ext uri="{FF2B5EF4-FFF2-40B4-BE49-F238E27FC236}">
                <a16:creationId xmlns="" xmlns:a16="http://schemas.microsoft.com/office/drawing/2014/main" id="{62549A4F-7931-4B71-B319-AEEFBDB4868B}"/>
              </a:ext>
            </a:extLst>
          </p:cNvPr>
          <p:cNvPicPr>
            <a:picLocks noChangeAspect="1"/>
          </p:cNvPicPr>
          <p:nvPr/>
        </p:nvPicPr>
        <p:blipFill>
          <a:blip r:embed="rId2"/>
          <a:stretch>
            <a:fillRect/>
          </a:stretch>
        </p:blipFill>
        <p:spPr>
          <a:xfrm rot="844150">
            <a:off x="8073047" y="5413658"/>
            <a:ext cx="2231724" cy="1903306"/>
          </a:xfrm>
          <a:prstGeom prst="rect">
            <a:avLst/>
          </a:prstGeom>
          <a:ln w="117475">
            <a:solidFill>
              <a:schemeClr val="bg1"/>
            </a:solidFill>
            <a:miter lim="800000"/>
          </a:ln>
        </p:spPr>
      </p:pic>
    </p:spTree>
    <p:extLst>
      <p:ext uri="{BB962C8B-B14F-4D97-AF65-F5344CB8AC3E}">
        <p14:creationId xmlns:p14="http://schemas.microsoft.com/office/powerpoint/2010/main" val="8678517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972" y="720146"/>
            <a:ext cx="9708688" cy="776288"/>
          </a:xfrm>
        </p:spPr>
        <p:txBody>
          <a:bodyPr/>
          <a:lstStyle/>
          <a:p>
            <a:r>
              <a:rPr lang="en-US" dirty="0">
                <a:solidFill>
                  <a:srgbClr val="F8B462"/>
                </a:solidFill>
              </a:rPr>
              <a:t>Contact</a:t>
            </a:r>
            <a:endParaRPr lang="en-GB" b="1" dirty="0">
              <a:solidFill>
                <a:schemeClr val="accent1">
                  <a:lumMod val="50000"/>
                </a:schemeClr>
              </a:solidFill>
            </a:endParaRPr>
          </a:p>
        </p:txBody>
      </p:sp>
      <p:sp>
        <p:nvSpPr>
          <p:cNvPr id="3" name="Content Placeholder 2"/>
          <p:cNvSpPr>
            <a:spLocks noGrp="1"/>
          </p:cNvSpPr>
          <p:nvPr>
            <p:ph idx="1"/>
          </p:nvPr>
        </p:nvSpPr>
        <p:spPr>
          <a:xfrm>
            <a:off x="740849" y="3338910"/>
            <a:ext cx="9103542" cy="4796544"/>
          </a:xfrm>
        </p:spPr>
        <p:txBody>
          <a:bodyPr/>
          <a:lstStyle/>
          <a:p>
            <a:pPr algn="l"/>
            <a:r>
              <a:rPr lang="en-GB" dirty="0">
                <a:solidFill>
                  <a:schemeClr val="accent1">
                    <a:lumMod val="50000"/>
                  </a:schemeClr>
                </a:solidFill>
              </a:rPr>
              <a:t>	</a:t>
            </a:r>
            <a:r>
              <a:rPr lang="en-GB" dirty="0"/>
              <a:t>katie.stevens@chal.org.uk</a:t>
            </a:r>
          </a:p>
          <a:p>
            <a:pPr algn="l"/>
            <a:r>
              <a:rPr lang="en-GB" dirty="0"/>
              <a:t>	www.chal.org.uk</a:t>
            </a:r>
          </a:p>
          <a:p>
            <a:pPr algn="l"/>
            <a:r>
              <a:rPr lang="en-GB" dirty="0"/>
              <a:t>	@Katie_J_Stevens</a:t>
            </a:r>
          </a:p>
          <a:p>
            <a:pPr algn="l"/>
            <a:r>
              <a:rPr lang="en-GB" dirty="0"/>
              <a:t>	+44 (0) 7722 099037</a:t>
            </a:r>
          </a:p>
        </p:txBody>
      </p:sp>
      <p:pic>
        <p:nvPicPr>
          <p:cNvPr id="4" name="Picture 3"/>
          <p:cNvPicPr>
            <a:picLocks noChangeAspect="1"/>
          </p:cNvPicPr>
          <p:nvPr/>
        </p:nvPicPr>
        <p:blipFill>
          <a:blip r:embed="rId3"/>
          <a:stretch>
            <a:fillRect/>
          </a:stretch>
        </p:blipFill>
        <p:spPr>
          <a:xfrm>
            <a:off x="1107309" y="3455201"/>
            <a:ext cx="321521" cy="321521"/>
          </a:xfrm>
          <a:prstGeom prst="rect">
            <a:avLst/>
          </a:prstGeom>
        </p:spPr>
      </p:pic>
      <p:pic>
        <p:nvPicPr>
          <p:cNvPr id="5" name="Picture 4"/>
          <p:cNvPicPr>
            <a:picLocks noChangeAspect="1"/>
          </p:cNvPicPr>
          <p:nvPr/>
        </p:nvPicPr>
        <p:blipFill>
          <a:blip r:embed="rId4"/>
          <a:stretch>
            <a:fillRect/>
          </a:stretch>
        </p:blipFill>
        <p:spPr>
          <a:xfrm>
            <a:off x="1107308" y="3981136"/>
            <a:ext cx="321521" cy="321521"/>
          </a:xfrm>
          <a:prstGeom prst="rect">
            <a:avLst/>
          </a:prstGeom>
        </p:spPr>
      </p:pic>
      <p:pic>
        <p:nvPicPr>
          <p:cNvPr id="6" name="Picture 5"/>
          <p:cNvPicPr>
            <a:picLocks noChangeAspect="1"/>
          </p:cNvPicPr>
          <p:nvPr/>
        </p:nvPicPr>
        <p:blipFill>
          <a:blip r:embed="rId5"/>
          <a:stretch>
            <a:fillRect/>
          </a:stretch>
        </p:blipFill>
        <p:spPr>
          <a:xfrm>
            <a:off x="1107309" y="4559544"/>
            <a:ext cx="325778" cy="325778"/>
          </a:xfrm>
          <a:prstGeom prst="rect">
            <a:avLst/>
          </a:prstGeom>
        </p:spPr>
      </p:pic>
      <p:pic>
        <p:nvPicPr>
          <p:cNvPr id="7" name="Picture 6"/>
          <p:cNvPicPr>
            <a:picLocks noChangeAspect="1"/>
          </p:cNvPicPr>
          <p:nvPr/>
        </p:nvPicPr>
        <p:blipFill>
          <a:blip r:embed="rId6"/>
          <a:stretch>
            <a:fillRect/>
          </a:stretch>
        </p:blipFill>
        <p:spPr>
          <a:xfrm>
            <a:off x="1145902" y="5114602"/>
            <a:ext cx="287185" cy="287185"/>
          </a:xfrm>
          <a:prstGeom prst="rect">
            <a:avLst/>
          </a:prstGeom>
        </p:spPr>
      </p:pic>
      <p:pic>
        <p:nvPicPr>
          <p:cNvPr id="8" name="Picture 7"/>
          <p:cNvPicPr>
            <a:picLocks noChangeAspect="1"/>
          </p:cNvPicPr>
          <p:nvPr/>
        </p:nvPicPr>
        <p:blipFill>
          <a:blip r:embed="rId7"/>
          <a:stretch>
            <a:fillRect/>
          </a:stretch>
        </p:blipFill>
        <p:spPr>
          <a:xfrm>
            <a:off x="1875255" y="1800236"/>
            <a:ext cx="1158340" cy="1158340"/>
          </a:xfrm>
          <a:prstGeom prst="rect">
            <a:avLst/>
          </a:prstGeom>
        </p:spPr>
      </p:pic>
      <p:sp>
        <p:nvSpPr>
          <p:cNvPr id="10" name="TextBox 9"/>
          <p:cNvSpPr txBox="1"/>
          <p:nvPr/>
        </p:nvSpPr>
        <p:spPr>
          <a:xfrm>
            <a:off x="3328087" y="1881155"/>
            <a:ext cx="1907895" cy="1061829"/>
          </a:xfrm>
          <a:prstGeom prst="rect">
            <a:avLst/>
          </a:prstGeom>
          <a:noFill/>
        </p:spPr>
        <p:txBody>
          <a:bodyPr wrap="none" rtlCol="0">
            <a:spAutoFit/>
          </a:bodyPr>
          <a:lstStyle/>
          <a:p>
            <a:pPr lvl="0" defTabSz="1007943">
              <a:lnSpc>
                <a:spcPct val="90000"/>
              </a:lnSpc>
              <a:spcBef>
                <a:spcPts val="1102"/>
              </a:spcBef>
            </a:pPr>
            <a:r>
              <a:rPr lang="en-US" sz="3500" b="1" dirty="0">
                <a:solidFill>
                  <a:srgbClr val="7283C1"/>
                </a:solidFill>
              </a:rPr>
              <a:t>Katie</a:t>
            </a:r>
            <a:br>
              <a:rPr lang="en-US" sz="3500" b="1" dirty="0">
                <a:solidFill>
                  <a:srgbClr val="7283C1"/>
                </a:solidFill>
              </a:rPr>
            </a:br>
            <a:r>
              <a:rPr lang="en-US" sz="3500" b="1" dirty="0">
                <a:solidFill>
                  <a:srgbClr val="7283C1"/>
                </a:solidFill>
              </a:rPr>
              <a:t>Stevens</a:t>
            </a:r>
          </a:p>
        </p:txBody>
      </p:sp>
    </p:spTree>
    <p:extLst>
      <p:ext uri="{BB962C8B-B14F-4D97-AF65-F5344CB8AC3E}">
        <p14:creationId xmlns:p14="http://schemas.microsoft.com/office/powerpoint/2010/main" val="30011402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0031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684361-645E-E342-89E5-647F0BD5DDAC}"/>
              </a:ext>
            </a:extLst>
          </p:cNvPr>
          <p:cNvSpPr>
            <a:spLocks noGrp="1"/>
          </p:cNvSpPr>
          <p:nvPr>
            <p:ph type="title"/>
          </p:nvPr>
        </p:nvSpPr>
        <p:spPr/>
        <p:txBody>
          <a:bodyPr/>
          <a:lstStyle/>
          <a:p>
            <a:r>
              <a:rPr lang="en-US" dirty="0"/>
              <a:t>Contents</a:t>
            </a:r>
          </a:p>
        </p:txBody>
      </p:sp>
      <p:sp>
        <p:nvSpPr>
          <p:cNvPr id="3" name="Text Placeholder 2">
            <a:extLst>
              <a:ext uri="{FF2B5EF4-FFF2-40B4-BE49-F238E27FC236}">
                <a16:creationId xmlns="" xmlns:a16="http://schemas.microsoft.com/office/drawing/2014/main" id="{E91D6331-8FC7-E846-B5C4-CD2C729E22B3}"/>
              </a:ext>
            </a:extLst>
          </p:cNvPr>
          <p:cNvSpPr>
            <a:spLocks noGrp="1"/>
          </p:cNvSpPr>
          <p:nvPr>
            <p:ph type="body" sz="quarter" idx="10"/>
          </p:nvPr>
        </p:nvSpPr>
        <p:spPr/>
        <p:txBody>
          <a:bodyPr/>
          <a:lstStyle/>
          <a:p>
            <a:r>
              <a:rPr lang="en-US" b="1" dirty="0"/>
              <a:t>Why and How?</a:t>
            </a:r>
          </a:p>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p:txBody>
      </p:sp>
      <p:sp>
        <p:nvSpPr>
          <p:cNvPr id="4" name="Text Placeholder 3">
            <a:extLst>
              <a:ext uri="{FF2B5EF4-FFF2-40B4-BE49-F238E27FC236}">
                <a16:creationId xmlns="" xmlns:a16="http://schemas.microsoft.com/office/drawing/2014/main" id="{0FBA93D5-254D-E844-BD4C-95FCC2D0910A}"/>
              </a:ext>
            </a:extLst>
          </p:cNvPr>
          <p:cNvSpPr>
            <a:spLocks noGrp="1"/>
          </p:cNvSpPr>
          <p:nvPr>
            <p:ph type="body" sz="quarter" idx="11"/>
          </p:nvPr>
        </p:nvSpPr>
        <p:spPr>
          <a:xfrm>
            <a:off x="6449964" y="2948008"/>
            <a:ext cx="3467149" cy="342170"/>
          </a:xfrm>
        </p:spPr>
        <p:txBody>
          <a:bodyPr/>
          <a:lstStyle/>
          <a:p>
            <a:r>
              <a:rPr lang="en-US" b="1" dirty="0"/>
              <a:t>Project so far.</a:t>
            </a:r>
          </a:p>
        </p:txBody>
      </p:sp>
      <p:sp>
        <p:nvSpPr>
          <p:cNvPr id="5" name="Text Placeholder 4">
            <a:extLst>
              <a:ext uri="{FF2B5EF4-FFF2-40B4-BE49-F238E27FC236}">
                <a16:creationId xmlns="" xmlns:a16="http://schemas.microsoft.com/office/drawing/2014/main" id="{E16169D8-8100-D647-8FEB-9ACBFAFA01B9}"/>
              </a:ext>
            </a:extLst>
          </p:cNvPr>
          <p:cNvSpPr>
            <a:spLocks noGrp="1"/>
          </p:cNvSpPr>
          <p:nvPr>
            <p:ph type="body" sz="quarter" idx="12"/>
          </p:nvPr>
        </p:nvSpPr>
        <p:spPr/>
        <p:txBody>
          <a:bodyPr/>
          <a:lstStyle/>
          <a:p>
            <a:r>
              <a:rPr lang="en-US" b="1" dirty="0"/>
              <a:t>What’s next?</a:t>
            </a:r>
          </a:p>
        </p:txBody>
      </p:sp>
      <p:sp>
        <p:nvSpPr>
          <p:cNvPr id="6" name="Text Placeholder 5">
            <a:extLst>
              <a:ext uri="{FF2B5EF4-FFF2-40B4-BE49-F238E27FC236}">
                <a16:creationId xmlns="" xmlns:a16="http://schemas.microsoft.com/office/drawing/2014/main" id="{4B7D9EF7-83F7-E849-8BE0-E67E184C6D86}"/>
              </a:ext>
            </a:extLst>
          </p:cNvPr>
          <p:cNvSpPr>
            <a:spLocks noGrp="1"/>
          </p:cNvSpPr>
          <p:nvPr>
            <p:ph type="body" sz="quarter" idx="13"/>
          </p:nvPr>
        </p:nvSpPr>
        <p:spPr>
          <a:xfrm>
            <a:off x="6449962" y="4213796"/>
            <a:ext cx="3467149" cy="457058"/>
          </a:xfrm>
        </p:spPr>
        <p:txBody>
          <a:bodyPr/>
          <a:lstStyle/>
          <a:p>
            <a:pPr marL="11113" lvl="1" indent="0">
              <a:buNone/>
            </a:pPr>
            <a:r>
              <a:rPr lang="en-US" dirty="0">
                <a:solidFill>
                  <a:schemeClr val="tx2"/>
                </a:solidFill>
              </a:rPr>
              <a:t>What do we hope to achieve?</a:t>
            </a:r>
          </a:p>
        </p:txBody>
      </p:sp>
    </p:spTree>
    <p:extLst>
      <p:ext uri="{BB962C8B-B14F-4D97-AF65-F5344CB8AC3E}">
        <p14:creationId xmlns:p14="http://schemas.microsoft.com/office/powerpoint/2010/main" val="41399695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3FEFA2-10AD-3245-BA5C-43F5676F8F59}"/>
              </a:ext>
            </a:extLst>
          </p:cNvPr>
          <p:cNvSpPr>
            <a:spLocks noGrp="1"/>
          </p:cNvSpPr>
          <p:nvPr>
            <p:ph type="title"/>
          </p:nvPr>
        </p:nvSpPr>
        <p:spPr>
          <a:xfrm>
            <a:off x="485775" y="950893"/>
            <a:ext cx="3947329" cy="1779608"/>
          </a:xfrm>
        </p:spPr>
        <p:txBody>
          <a:bodyPr/>
          <a:lstStyle/>
          <a:p>
            <a:r>
              <a:rPr lang="en-US" dirty="0"/>
              <a:t>01</a:t>
            </a:r>
          </a:p>
        </p:txBody>
      </p:sp>
      <p:sp>
        <p:nvSpPr>
          <p:cNvPr id="3" name="Text Placeholder 2">
            <a:extLst>
              <a:ext uri="{FF2B5EF4-FFF2-40B4-BE49-F238E27FC236}">
                <a16:creationId xmlns="" xmlns:a16="http://schemas.microsoft.com/office/drawing/2014/main" id="{F128303E-AE67-CB4E-AA0A-649F65955AA5}"/>
              </a:ext>
            </a:extLst>
          </p:cNvPr>
          <p:cNvSpPr>
            <a:spLocks noGrp="1"/>
          </p:cNvSpPr>
          <p:nvPr>
            <p:ph type="body" sz="quarter" idx="10"/>
          </p:nvPr>
        </p:nvSpPr>
        <p:spPr>
          <a:xfrm>
            <a:off x="3405178" y="950893"/>
            <a:ext cx="5707063" cy="2105025"/>
          </a:xfrm>
        </p:spPr>
        <p:txBody>
          <a:bodyPr/>
          <a:lstStyle/>
          <a:p>
            <a:r>
              <a:rPr lang="en-US" sz="4600" dirty="0"/>
              <a:t>Why do we need this project and how have we got here?</a:t>
            </a:r>
          </a:p>
        </p:txBody>
      </p:sp>
    </p:spTree>
    <p:extLst>
      <p:ext uri="{BB962C8B-B14F-4D97-AF65-F5344CB8AC3E}">
        <p14:creationId xmlns:p14="http://schemas.microsoft.com/office/powerpoint/2010/main" val="2067034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15568B98-F915-4E3C-8061-DDAF851EF75A}"/>
              </a:ext>
            </a:extLst>
          </p:cNvPr>
          <p:cNvPicPr>
            <a:picLocks noChangeAspect="1"/>
          </p:cNvPicPr>
          <p:nvPr/>
        </p:nvPicPr>
        <p:blipFill>
          <a:blip r:embed="rId3"/>
          <a:stretch>
            <a:fillRect/>
          </a:stretch>
        </p:blipFill>
        <p:spPr>
          <a:xfrm>
            <a:off x="175930" y="1291683"/>
            <a:ext cx="10339952" cy="5857393"/>
          </a:xfrm>
          <a:prstGeom prst="rect">
            <a:avLst/>
          </a:prstGeom>
        </p:spPr>
      </p:pic>
      <p:sp>
        <p:nvSpPr>
          <p:cNvPr id="8" name="Title 7">
            <a:extLst>
              <a:ext uri="{FF2B5EF4-FFF2-40B4-BE49-F238E27FC236}">
                <a16:creationId xmlns="" xmlns:a16="http://schemas.microsoft.com/office/drawing/2014/main" id="{3698FA1C-6040-4CAD-8F6A-ECD45119B0B6}"/>
              </a:ext>
            </a:extLst>
          </p:cNvPr>
          <p:cNvSpPr>
            <a:spLocks noGrp="1"/>
          </p:cNvSpPr>
          <p:nvPr>
            <p:ph type="title"/>
          </p:nvPr>
        </p:nvSpPr>
        <p:spPr/>
        <p:txBody>
          <a:bodyPr/>
          <a:lstStyle/>
          <a:p>
            <a:r>
              <a:rPr lang="en-GB" sz="3600" dirty="0">
                <a:solidFill>
                  <a:schemeClr val="accent3"/>
                </a:solidFill>
              </a:rPr>
              <a:t>Children’s Hospices across London (CHaL)</a:t>
            </a:r>
            <a:endParaRPr lang="en-GB" sz="3600" dirty="0"/>
          </a:p>
        </p:txBody>
      </p:sp>
    </p:spTree>
    <p:extLst>
      <p:ext uri="{BB962C8B-B14F-4D97-AF65-F5344CB8AC3E}">
        <p14:creationId xmlns:p14="http://schemas.microsoft.com/office/powerpoint/2010/main" val="1314415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116" y="1079186"/>
            <a:ext cx="9720263" cy="598539"/>
          </a:xfrm>
        </p:spPr>
        <p:txBody>
          <a:bodyPr/>
          <a:lstStyle/>
          <a:p>
            <a:r>
              <a:rPr lang="en-GB" sz="3500" dirty="0"/>
              <a:t>Professional context </a:t>
            </a:r>
          </a:p>
        </p:txBody>
      </p:sp>
      <p:sp>
        <p:nvSpPr>
          <p:cNvPr id="3" name="Text Placeholder 2"/>
          <p:cNvSpPr>
            <a:spLocks noGrp="1"/>
          </p:cNvSpPr>
          <p:nvPr>
            <p:ph type="body" sz="quarter" idx="10"/>
          </p:nvPr>
        </p:nvSpPr>
        <p:spPr>
          <a:xfrm>
            <a:off x="1130300" y="475719"/>
            <a:ext cx="9075738" cy="384175"/>
          </a:xfrm>
        </p:spPr>
        <p:txBody>
          <a:bodyPr/>
          <a:lstStyle/>
          <a:p>
            <a:r>
              <a:rPr lang="en-GB" dirty="0"/>
              <a:t>Why?</a:t>
            </a:r>
          </a:p>
        </p:txBody>
      </p:sp>
      <p:sp>
        <p:nvSpPr>
          <p:cNvPr id="4" name="Text Placeholder 3"/>
          <p:cNvSpPr>
            <a:spLocks noGrp="1"/>
          </p:cNvSpPr>
          <p:nvPr>
            <p:ph type="body" sz="quarter" idx="11"/>
          </p:nvPr>
        </p:nvSpPr>
        <p:spPr>
          <a:xfrm>
            <a:off x="496888" y="1677726"/>
            <a:ext cx="7613442" cy="4154664"/>
          </a:xfrm>
        </p:spPr>
        <p:txBody>
          <a:bodyPr/>
          <a:lstStyle/>
          <a:p>
            <a:pPr marL="171450" indent="-171450">
              <a:buFont typeface="Arial" panose="020B0604020202020204" pitchFamily="34" charset="0"/>
              <a:buChar char="•"/>
            </a:pPr>
            <a:r>
              <a:rPr lang="en-US" sz="1700" dirty="0">
                <a:solidFill>
                  <a:schemeClr val="accent2"/>
                </a:solidFill>
              </a:rPr>
              <a:t>More nurses leaving the nursing profession than joining </a:t>
            </a:r>
            <a:r>
              <a:rPr lang="en-US" sz="1700" baseline="30000" dirty="0">
                <a:solidFill>
                  <a:schemeClr val="accent2"/>
                </a:solidFill>
              </a:rPr>
              <a:t>1</a:t>
            </a:r>
          </a:p>
          <a:p>
            <a:pPr marL="171450" indent="-171450">
              <a:buFont typeface="Arial" panose="020B0604020202020204" pitchFamily="34" charset="0"/>
              <a:buChar char="•"/>
            </a:pPr>
            <a:r>
              <a:rPr lang="en-US" sz="1700" dirty="0">
                <a:solidFill>
                  <a:schemeClr val="accent2"/>
                </a:solidFill>
              </a:rPr>
              <a:t>Fall in numbers applying to study nursing </a:t>
            </a:r>
            <a:r>
              <a:rPr lang="en-US" sz="1700" baseline="30000" dirty="0">
                <a:solidFill>
                  <a:schemeClr val="accent2"/>
                </a:solidFill>
              </a:rPr>
              <a:t>2</a:t>
            </a:r>
          </a:p>
          <a:p>
            <a:pPr marL="171450" indent="-171450">
              <a:buFont typeface="Arial" panose="020B0604020202020204" pitchFamily="34" charset="0"/>
              <a:buChar char="•"/>
            </a:pPr>
            <a:r>
              <a:rPr lang="en-US" sz="1700" dirty="0">
                <a:solidFill>
                  <a:schemeClr val="accent2"/>
                </a:solidFill>
              </a:rPr>
              <a:t>A significant proportion of the children’s hospice and palliative care workforce is due to retire in the next 10-15 years </a:t>
            </a:r>
            <a:r>
              <a:rPr lang="en-US" sz="1700" baseline="30000" dirty="0">
                <a:solidFill>
                  <a:schemeClr val="accent2"/>
                </a:solidFill>
              </a:rPr>
              <a:t>3</a:t>
            </a:r>
          </a:p>
          <a:p>
            <a:pPr marL="171450" indent="-171450">
              <a:buFont typeface="Arial" panose="020B0604020202020204" pitchFamily="34" charset="0"/>
              <a:buChar char="•"/>
            </a:pPr>
            <a:r>
              <a:rPr lang="en-US" sz="1700" dirty="0">
                <a:solidFill>
                  <a:schemeClr val="accent2"/>
                </a:solidFill>
              </a:rPr>
              <a:t>Increased numbers of children requiring palliative care </a:t>
            </a:r>
            <a:r>
              <a:rPr lang="en-US" sz="1700" baseline="30000" dirty="0">
                <a:solidFill>
                  <a:schemeClr val="accent2"/>
                </a:solidFill>
              </a:rPr>
              <a:t>4</a:t>
            </a:r>
          </a:p>
          <a:p>
            <a:pPr marL="171450" indent="-171450">
              <a:buFont typeface="Arial" panose="020B0604020202020204" pitchFamily="34" charset="0"/>
              <a:buChar char="•"/>
            </a:pPr>
            <a:r>
              <a:rPr lang="en-US" sz="1700" dirty="0">
                <a:solidFill>
                  <a:schemeClr val="accent2"/>
                </a:solidFill>
              </a:rPr>
              <a:t>Children are living longer with more complex conditions </a:t>
            </a:r>
            <a:r>
              <a:rPr lang="en-US" sz="1700" baseline="30000" dirty="0">
                <a:solidFill>
                  <a:schemeClr val="accent2"/>
                </a:solidFill>
              </a:rPr>
              <a:t>5</a:t>
            </a:r>
          </a:p>
          <a:p>
            <a:pPr marL="171450" indent="-171450">
              <a:buFont typeface="Arial" panose="020B0604020202020204" pitchFamily="34" charset="0"/>
              <a:buChar char="•"/>
            </a:pPr>
            <a:r>
              <a:rPr lang="en-US" sz="1700" dirty="0">
                <a:solidFill>
                  <a:schemeClr val="accent2"/>
                </a:solidFill>
              </a:rPr>
              <a:t>Shortage of qualified nurses providing children’s palliative care in the voluntary sector having a negative impact on care </a:t>
            </a:r>
            <a:r>
              <a:rPr lang="en-US" sz="1700" baseline="30000" dirty="0">
                <a:solidFill>
                  <a:schemeClr val="accent2"/>
                </a:solidFill>
              </a:rPr>
              <a:t>5</a:t>
            </a:r>
          </a:p>
          <a:p>
            <a:pPr marL="171450" indent="-171450">
              <a:buFont typeface="Arial" panose="020B0604020202020204" pitchFamily="34" charset="0"/>
              <a:buChar char="•"/>
            </a:pPr>
            <a:r>
              <a:rPr lang="en-US" sz="1700" dirty="0">
                <a:solidFill>
                  <a:schemeClr val="accent2"/>
                </a:solidFill>
              </a:rPr>
              <a:t>High demand for children’s nurses across London, leading to strong competition </a:t>
            </a:r>
            <a:r>
              <a:rPr lang="en-US" sz="1700" baseline="30000" dirty="0">
                <a:solidFill>
                  <a:schemeClr val="accent2"/>
                </a:solidFill>
              </a:rPr>
              <a:t>6</a:t>
            </a:r>
          </a:p>
          <a:p>
            <a:pPr marL="171450" indent="-171450">
              <a:buFont typeface="Arial" panose="020B0604020202020204" pitchFamily="34" charset="0"/>
              <a:buChar char="•"/>
            </a:pPr>
            <a:r>
              <a:rPr lang="en-US" sz="1700" dirty="0">
                <a:solidFill>
                  <a:schemeClr val="accent2"/>
                </a:solidFill>
              </a:rPr>
              <a:t>Resilience for children’s palliative care nurses can be enhanced with peer support, ongoing training and knowledge transfer </a:t>
            </a:r>
            <a:r>
              <a:rPr lang="en-US" sz="1700" baseline="30000" dirty="0">
                <a:solidFill>
                  <a:schemeClr val="accent2"/>
                </a:solidFill>
              </a:rPr>
              <a:t>7</a:t>
            </a:r>
          </a:p>
          <a:p>
            <a:endParaRPr lang="en-GB" dirty="0"/>
          </a:p>
        </p:txBody>
      </p:sp>
      <p:sp>
        <p:nvSpPr>
          <p:cNvPr id="6" name="Rectangle 5"/>
          <p:cNvSpPr/>
          <p:nvPr/>
        </p:nvSpPr>
        <p:spPr>
          <a:xfrm>
            <a:off x="496888" y="6051681"/>
            <a:ext cx="9709151" cy="1446550"/>
          </a:xfrm>
          <a:prstGeom prst="rect">
            <a:avLst/>
          </a:prstGeom>
        </p:spPr>
        <p:txBody>
          <a:bodyPr wrap="square">
            <a:spAutoFit/>
          </a:bodyPr>
          <a:lstStyle/>
          <a:p>
            <a:pPr marL="228600" indent="-228600">
              <a:buAutoNum type="arabicPeriod"/>
            </a:pPr>
            <a:r>
              <a:rPr lang="en-GB" sz="800" dirty="0"/>
              <a:t>Nursing and Midwifery Council (2017) New Figures Show an Increase in Numbers of Nurses and Midwives Leaving the Professions. </a:t>
            </a:r>
            <a:r>
              <a:rPr lang="en-GB" sz="800" dirty="0">
                <a:hlinkClick r:id="rId2"/>
              </a:rPr>
              <a:t>http://www.nmc.org.uk/news/news-and-updates/new-figures-show-an-increase-in-numbers-of-nurses-and-midwives-leaving-the-professions</a:t>
            </a:r>
            <a:r>
              <a:rPr lang="en-GB" sz="800" dirty="0"/>
              <a:t> </a:t>
            </a:r>
          </a:p>
          <a:p>
            <a:pPr marL="228600" indent="-228600">
              <a:buFontTx/>
              <a:buAutoNum type="arabicPeriod"/>
            </a:pPr>
            <a:r>
              <a:rPr lang="en-GB" sz="800" dirty="0"/>
              <a:t>Stephenson. J. (2018) </a:t>
            </a:r>
            <a:r>
              <a:rPr lang="en-US" sz="800" dirty="0"/>
              <a:t>Nursing course applications have crashed by third in two years </a:t>
            </a:r>
            <a:r>
              <a:rPr lang="en-US" sz="800" dirty="0">
                <a:hlinkClick r:id="rId3"/>
              </a:rPr>
              <a:t>https://www.nursingtimes.net/news/education/nursing-course-applications-have-crashed-by-third-in-two-years/7025246.article</a:t>
            </a:r>
            <a:endParaRPr lang="en-US" sz="800" dirty="0"/>
          </a:p>
          <a:p>
            <a:pPr marL="228600" indent="-228600">
              <a:buFontTx/>
              <a:buAutoNum type="arabicPeriod"/>
            </a:pPr>
            <a:r>
              <a:rPr lang="en-US" sz="800" dirty="0"/>
              <a:t>Together for Short Lives (2018) A Guide to Children’s Palliative Care </a:t>
            </a:r>
            <a:r>
              <a:rPr lang="en-US" sz="800" dirty="0">
                <a:hlinkClick r:id="rId4"/>
              </a:rPr>
              <a:t>https://www.togetherforshortlives.org.uk/wp-content/uploads/2018/03/TfSL-A-Guide-to-Children%E2%80%99s-Palliative-Care-Fourth-Edition-5.pdf</a:t>
            </a:r>
            <a:r>
              <a:rPr lang="en-US" sz="800" dirty="0"/>
              <a:t> </a:t>
            </a:r>
          </a:p>
          <a:p>
            <a:pPr marL="228600" indent="-228600">
              <a:buFontTx/>
              <a:buAutoNum type="arabicPeriod"/>
            </a:pPr>
            <a:r>
              <a:rPr lang="en-US" sz="800" dirty="0"/>
              <a:t>Fraser. L. et al. (2011) Life-limiting and life-threatening conditions in children and young people in the United Kingdom; national and regional prevalence in relation to socioeconomic status and ethnicity </a:t>
            </a:r>
            <a:r>
              <a:rPr lang="en-US" sz="800" dirty="0">
                <a:hlinkClick r:id="rId5"/>
              </a:rPr>
              <a:t>https://www.togetherforshortlives.org.uk/wp-content/uploads/2018/01/ExRes-Childrens-Hospices-Ethnicity-Report-Leeds-Uni.pdf</a:t>
            </a:r>
            <a:endParaRPr lang="en-US" sz="800" dirty="0"/>
          </a:p>
          <a:p>
            <a:pPr marL="228600" indent="-228600">
              <a:buFontTx/>
              <a:buAutoNum type="arabicPeriod"/>
            </a:pPr>
            <a:r>
              <a:rPr lang="en-US" sz="800" dirty="0"/>
              <a:t>Together for Short Lives (2016) Children’s palliative care nurses needed to bridge care gap </a:t>
            </a:r>
            <a:r>
              <a:rPr lang="en-US" sz="800" dirty="0">
                <a:hlinkClick r:id="rId6"/>
              </a:rPr>
              <a:t>https://www.togetherforshortlives.org.uk/childrens-palliative-care-nurses-needed-bridge-care-gap/</a:t>
            </a:r>
            <a:r>
              <a:rPr lang="en-US" sz="800" dirty="0"/>
              <a:t> </a:t>
            </a:r>
          </a:p>
          <a:p>
            <a:pPr marL="228600" indent="-228600">
              <a:buFontTx/>
              <a:buAutoNum type="arabicPeriod"/>
            </a:pPr>
            <a:r>
              <a:rPr lang="en-US" sz="800" dirty="0"/>
              <a:t>Royal College of Nursing (2015) Caring for The Capital: Nursing and the RCN in London </a:t>
            </a:r>
            <a:r>
              <a:rPr lang="en-US" sz="800" dirty="0">
                <a:hlinkClick r:id="rId7" action="ppaction://hlinkfile"/>
              </a:rPr>
              <a:t>file:///C:/Users/Katie%20Stevens/Downloads/Caring-for-the-Capital-Web-Version%20(1).pdf</a:t>
            </a:r>
            <a:r>
              <a:rPr lang="en-US" sz="800" dirty="0"/>
              <a:t> </a:t>
            </a:r>
          </a:p>
          <a:p>
            <a:pPr marL="228600" indent="-228600">
              <a:buFontTx/>
              <a:buAutoNum type="arabicPeriod"/>
            </a:pPr>
            <a:r>
              <a:rPr lang="en-US" sz="800" dirty="0"/>
              <a:t>McConnell and Porter (2017) The experience of providing end of life care at a children’s hospice: a qualitative study </a:t>
            </a:r>
            <a:r>
              <a:rPr lang="en-US" sz="800" i="1" dirty="0"/>
              <a:t>BMC Palliative Care</a:t>
            </a:r>
            <a:r>
              <a:rPr lang="en-US" sz="800" dirty="0"/>
              <a:t> 16:15 </a:t>
            </a:r>
          </a:p>
        </p:txBody>
      </p:sp>
      <p:pic>
        <p:nvPicPr>
          <p:cNvPr id="7" name="Picture 6"/>
          <p:cNvPicPr>
            <a:picLocks noChangeAspect="1"/>
          </p:cNvPicPr>
          <p:nvPr/>
        </p:nvPicPr>
        <p:blipFill>
          <a:blip r:embed="rId8"/>
          <a:stretch>
            <a:fillRect/>
          </a:stretch>
        </p:blipFill>
        <p:spPr>
          <a:xfrm>
            <a:off x="7682754" y="771277"/>
            <a:ext cx="3063928" cy="5367099"/>
          </a:xfrm>
          <a:prstGeom prst="rect">
            <a:avLst/>
          </a:prstGeom>
        </p:spPr>
      </p:pic>
    </p:spTree>
    <p:extLst>
      <p:ext uri="{BB962C8B-B14F-4D97-AF65-F5344CB8AC3E}">
        <p14:creationId xmlns:p14="http://schemas.microsoft.com/office/powerpoint/2010/main" val="36381668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213" y="1241836"/>
            <a:ext cx="9720263" cy="800541"/>
          </a:xfrm>
        </p:spPr>
        <p:txBody>
          <a:bodyPr/>
          <a:lstStyle/>
          <a:p>
            <a:r>
              <a:rPr lang="en-GB" dirty="0"/>
              <a:t>Burdett Trust for Nursing support</a:t>
            </a:r>
          </a:p>
        </p:txBody>
      </p:sp>
      <p:sp>
        <p:nvSpPr>
          <p:cNvPr id="3" name="Text Placeholder 2"/>
          <p:cNvSpPr>
            <a:spLocks noGrp="1"/>
          </p:cNvSpPr>
          <p:nvPr>
            <p:ph type="body" sz="quarter" idx="10"/>
          </p:nvPr>
        </p:nvSpPr>
        <p:spPr/>
        <p:txBody>
          <a:bodyPr/>
          <a:lstStyle/>
          <a:p>
            <a:r>
              <a:rPr lang="en-GB" dirty="0"/>
              <a:t>How?</a:t>
            </a:r>
          </a:p>
        </p:txBody>
      </p:sp>
      <p:graphicFrame>
        <p:nvGraphicFramePr>
          <p:cNvPr id="8" name="Diagram 7"/>
          <p:cNvGraphicFramePr/>
          <p:nvPr>
            <p:extLst>
              <p:ext uri="{D42A27DB-BD31-4B8C-83A1-F6EECF244321}">
                <p14:modId xmlns:p14="http://schemas.microsoft.com/office/powerpoint/2010/main" val="1476305120"/>
              </p:ext>
            </p:extLst>
          </p:nvPr>
        </p:nvGraphicFramePr>
        <p:xfrm>
          <a:off x="1304891" y="2038875"/>
          <a:ext cx="7127875" cy="4751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5863" y="6260757"/>
            <a:ext cx="2191787" cy="1049325"/>
          </a:xfrm>
          <a:prstGeom prst="rect">
            <a:avLst/>
          </a:prstGeom>
        </p:spPr>
      </p:pic>
    </p:spTree>
    <p:extLst>
      <p:ext uri="{BB962C8B-B14F-4D97-AF65-F5344CB8AC3E}">
        <p14:creationId xmlns:p14="http://schemas.microsoft.com/office/powerpoint/2010/main" val="6753770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3E46C4-27F3-DC4D-BDAF-1E9D27507CD3}"/>
              </a:ext>
            </a:extLst>
          </p:cNvPr>
          <p:cNvSpPr>
            <a:spLocks noGrp="1"/>
          </p:cNvSpPr>
          <p:nvPr>
            <p:ph type="title"/>
          </p:nvPr>
        </p:nvSpPr>
        <p:spPr>
          <a:xfrm>
            <a:off x="485775" y="1116293"/>
            <a:ext cx="3947329" cy="1779608"/>
          </a:xfrm>
        </p:spPr>
        <p:txBody>
          <a:bodyPr/>
          <a:lstStyle/>
          <a:p>
            <a:r>
              <a:rPr lang="en-US" dirty="0"/>
              <a:t>02</a:t>
            </a:r>
          </a:p>
        </p:txBody>
      </p:sp>
      <p:sp>
        <p:nvSpPr>
          <p:cNvPr id="3" name="Text Placeholder 2">
            <a:extLst>
              <a:ext uri="{FF2B5EF4-FFF2-40B4-BE49-F238E27FC236}">
                <a16:creationId xmlns="" xmlns:a16="http://schemas.microsoft.com/office/drawing/2014/main" id="{40324244-966C-3546-BD42-78CA16AED669}"/>
              </a:ext>
            </a:extLst>
          </p:cNvPr>
          <p:cNvSpPr>
            <a:spLocks noGrp="1"/>
          </p:cNvSpPr>
          <p:nvPr>
            <p:ph type="body" sz="quarter" idx="10"/>
          </p:nvPr>
        </p:nvSpPr>
        <p:spPr>
          <a:xfrm>
            <a:off x="3511077" y="1242753"/>
            <a:ext cx="5707063" cy="2105025"/>
          </a:xfrm>
        </p:spPr>
        <p:txBody>
          <a:bodyPr/>
          <a:lstStyle/>
          <a:p>
            <a:r>
              <a:rPr lang="en-US" dirty="0"/>
              <a:t>Project so far</a:t>
            </a:r>
          </a:p>
        </p:txBody>
      </p:sp>
    </p:spTree>
    <p:extLst>
      <p:ext uri="{BB962C8B-B14F-4D97-AF65-F5344CB8AC3E}">
        <p14:creationId xmlns:p14="http://schemas.microsoft.com/office/powerpoint/2010/main" val="13314231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AD35EB-8E72-2D48-9E72-83518BF87092}"/>
              </a:ext>
            </a:extLst>
          </p:cNvPr>
          <p:cNvSpPr>
            <a:spLocks noGrp="1"/>
          </p:cNvSpPr>
          <p:nvPr>
            <p:ph type="title"/>
          </p:nvPr>
        </p:nvSpPr>
        <p:spPr/>
        <p:txBody>
          <a:bodyPr/>
          <a:lstStyle/>
          <a:p>
            <a:r>
              <a:rPr lang="en-US" dirty="0"/>
              <a:t>Burdett CHaL Nurse Rotation Project</a:t>
            </a:r>
          </a:p>
        </p:txBody>
      </p:sp>
      <p:sp>
        <p:nvSpPr>
          <p:cNvPr id="3" name="Text Placeholder 2">
            <a:extLst>
              <a:ext uri="{FF2B5EF4-FFF2-40B4-BE49-F238E27FC236}">
                <a16:creationId xmlns="" xmlns:a16="http://schemas.microsoft.com/office/drawing/2014/main" id="{753CC37D-6FAE-6B4F-9BCC-3782554CDDF7}"/>
              </a:ext>
            </a:extLst>
          </p:cNvPr>
          <p:cNvSpPr>
            <a:spLocks noGrp="1"/>
          </p:cNvSpPr>
          <p:nvPr>
            <p:ph type="body" sz="quarter" idx="10"/>
          </p:nvPr>
        </p:nvSpPr>
        <p:spPr/>
        <p:txBody>
          <a:bodyPr/>
          <a:lstStyle/>
          <a:p>
            <a:r>
              <a:rPr lang="en-US" dirty="0"/>
              <a:t>Project so far</a:t>
            </a:r>
          </a:p>
        </p:txBody>
      </p:sp>
      <p:sp>
        <p:nvSpPr>
          <p:cNvPr id="7" name="TextBox 6"/>
          <p:cNvSpPr txBox="1"/>
          <p:nvPr/>
        </p:nvSpPr>
        <p:spPr>
          <a:xfrm>
            <a:off x="593124" y="2471351"/>
            <a:ext cx="6833922" cy="3416320"/>
          </a:xfrm>
          <a:prstGeom prst="rect">
            <a:avLst/>
          </a:prstGeom>
          <a:noFill/>
        </p:spPr>
        <p:txBody>
          <a:bodyPr wrap="none" rtlCol="0">
            <a:spAutoFit/>
          </a:bodyPr>
          <a:lstStyle/>
          <a:p>
            <a:pPr marL="285750" indent="-285750">
              <a:buFont typeface="Wingdings" panose="05000000000000000000" pitchFamily="2" charset="2"/>
              <a:buChar char="þ"/>
            </a:pPr>
            <a:r>
              <a:rPr lang="en-GB" b="1" dirty="0">
                <a:solidFill>
                  <a:schemeClr val="accent2"/>
                </a:solidFill>
              </a:rPr>
              <a:t>Nurse Survey</a:t>
            </a:r>
          </a:p>
          <a:p>
            <a:pPr marL="285750" indent="-285750">
              <a:buFont typeface="Wingdings" panose="05000000000000000000" pitchFamily="2" charset="2"/>
              <a:buChar char="þ"/>
            </a:pPr>
            <a:r>
              <a:rPr lang="en-GB" b="1" dirty="0">
                <a:solidFill>
                  <a:schemeClr val="accent2"/>
                </a:solidFill>
              </a:rPr>
              <a:t>CHaL retention </a:t>
            </a:r>
            <a:r>
              <a:rPr lang="en-GB" b="1" dirty="0" smtClean="0">
                <a:solidFill>
                  <a:schemeClr val="accent2"/>
                </a:solidFill>
              </a:rPr>
              <a:t>and </a:t>
            </a:r>
            <a:r>
              <a:rPr lang="en-GB" b="1" smtClean="0">
                <a:solidFill>
                  <a:schemeClr val="accent2"/>
                </a:solidFill>
              </a:rPr>
              <a:t>exit interview data </a:t>
            </a:r>
            <a:endParaRPr lang="en-GB" b="1" dirty="0">
              <a:solidFill>
                <a:schemeClr val="accent2"/>
              </a:solidFill>
            </a:endParaRPr>
          </a:p>
          <a:p>
            <a:pPr marL="285750" indent="-285750">
              <a:buFont typeface="Wingdings" panose="05000000000000000000" pitchFamily="2" charset="2"/>
              <a:buChar char="þ"/>
            </a:pPr>
            <a:r>
              <a:rPr lang="en-GB" b="1" dirty="0">
                <a:solidFill>
                  <a:schemeClr val="accent2"/>
                </a:solidFill>
              </a:rPr>
              <a:t>Literature review</a:t>
            </a:r>
          </a:p>
          <a:p>
            <a:pPr marL="285750" indent="-285750">
              <a:buFont typeface="Wingdings" panose="05000000000000000000" pitchFamily="2" charset="2"/>
              <a:buChar char="þ"/>
            </a:pPr>
            <a:r>
              <a:rPr lang="en-GB" b="1" dirty="0">
                <a:solidFill>
                  <a:schemeClr val="accent2"/>
                </a:solidFill>
              </a:rPr>
              <a:t>University ethics approval for research study</a:t>
            </a:r>
          </a:p>
          <a:p>
            <a:r>
              <a:rPr lang="en-GB" b="1" dirty="0">
                <a:solidFill>
                  <a:schemeClr val="accent2"/>
                </a:solidFill>
                <a:latin typeface="Times New Roman" panose="02020603050405020304" pitchFamily="18" charset="0"/>
                <a:cs typeface="Times New Roman" panose="02020603050405020304" pitchFamily="18" charset="0"/>
                <a:sym typeface="Wingdings" panose="05000000000000000000" pitchFamily="2" charset="2"/>
              </a:rPr>
              <a:t> </a:t>
            </a:r>
            <a:r>
              <a:rPr lang="en-GB" b="1" dirty="0">
                <a:solidFill>
                  <a:schemeClr val="accent2"/>
                </a:solidFill>
              </a:rPr>
              <a:t>Collaborative networking event</a:t>
            </a:r>
          </a:p>
          <a:p>
            <a:r>
              <a:rPr lang="en-GB" b="1" dirty="0">
                <a:solidFill>
                  <a:schemeClr val="accent2"/>
                </a:solidFill>
                <a:latin typeface="Times New Roman" panose="02020603050405020304" pitchFamily="18" charset="0"/>
                <a:cs typeface="Times New Roman" panose="02020603050405020304" pitchFamily="18" charset="0"/>
                <a:sym typeface="Wingdings" panose="05000000000000000000" pitchFamily="2" charset="2"/>
              </a:rPr>
              <a:t> </a:t>
            </a:r>
            <a:r>
              <a:rPr lang="en-GB" b="1" dirty="0">
                <a:solidFill>
                  <a:schemeClr val="accent2"/>
                </a:solidFill>
              </a:rPr>
              <a:t>Secondments</a:t>
            </a:r>
          </a:p>
          <a:p>
            <a:r>
              <a:rPr lang="en-GB" b="1" dirty="0">
                <a:solidFill>
                  <a:schemeClr val="accent2"/>
                </a:solidFill>
                <a:latin typeface="Times New Roman" panose="02020603050405020304" pitchFamily="18" charset="0"/>
                <a:cs typeface="Times New Roman" panose="02020603050405020304" pitchFamily="18" charset="0"/>
                <a:sym typeface="Wingdings" panose="05000000000000000000" pitchFamily="2" charset="2"/>
              </a:rPr>
              <a:t> </a:t>
            </a:r>
            <a:r>
              <a:rPr lang="en-GB" b="1" dirty="0">
                <a:solidFill>
                  <a:schemeClr val="accent2"/>
                </a:solidFill>
              </a:rPr>
              <a:t>Action Learning set with formal leadership programme</a:t>
            </a:r>
          </a:p>
          <a:p>
            <a:r>
              <a:rPr lang="en-GB" b="1" dirty="0">
                <a:solidFill>
                  <a:schemeClr val="accent2"/>
                </a:solidFill>
                <a:latin typeface="Times New Roman" panose="02020603050405020304" pitchFamily="18" charset="0"/>
                <a:cs typeface="Times New Roman" panose="02020603050405020304" pitchFamily="18" charset="0"/>
                <a:sym typeface="Wingdings" panose="05000000000000000000" pitchFamily="2" charset="2"/>
              </a:rPr>
              <a:t> </a:t>
            </a:r>
            <a:r>
              <a:rPr lang="en-GB" b="1" dirty="0">
                <a:solidFill>
                  <a:schemeClr val="accent2"/>
                </a:solidFill>
              </a:rPr>
              <a:t>Participation in Capital Nurse rotation scheme</a:t>
            </a:r>
          </a:p>
          <a:p>
            <a:r>
              <a:rPr lang="en-GB" b="1" dirty="0">
                <a:solidFill>
                  <a:schemeClr val="accent2"/>
                </a:solidFill>
                <a:latin typeface="Times New Roman" panose="02020603050405020304" pitchFamily="18" charset="0"/>
                <a:cs typeface="Times New Roman" panose="02020603050405020304" pitchFamily="18" charset="0"/>
                <a:sym typeface="Wingdings" panose="05000000000000000000" pitchFamily="2" charset="2"/>
              </a:rPr>
              <a:t> </a:t>
            </a:r>
            <a:r>
              <a:rPr lang="en-GB" b="1" dirty="0">
                <a:solidFill>
                  <a:schemeClr val="accent2"/>
                </a:solidFill>
              </a:rPr>
              <a:t>Joint working with Capital Nurse IV passport development</a:t>
            </a:r>
          </a:p>
          <a:p>
            <a:pPr marL="285750" indent="-285750">
              <a:buFont typeface="Wingdings" panose="05000000000000000000" pitchFamily="2" charset="2"/>
              <a:buChar char="þ"/>
            </a:pPr>
            <a:r>
              <a:rPr lang="en-GB" b="1" dirty="0">
                <a:solidFill>
                  <a:schemeClr val="accent2"/>
                </a:solidFill>
              </a:rPr>
              <a:t>Shared post</a:t>
            </a:r>
          </a:p>
          <a:p>
            <a:pPr marL="285750" indent="-285750">
              <a:buFont typeface="Wingdings" panose="05000000000000000000" pitchFamily="2" charset="2"/>
              <a:buChar char="þ"/>
            </a:pPr>
            <a:r>
              <a:rPr lang="en-GB" b="1" dirty="0">
                <a:solidFill>
                  <a:schemeClr val="accent2"/>
                </a:solidFill>
              </a:rPr>
              <a:t>Children’s palliative care core competency</a:t>
            </a:r>
          </a:p>
          <a:p>
            <a:pPr marL="285750" indent="-285750">
              <a:buFont typeface="Wingdings" panose="05000000000000000000" pitchFamily="2" charset="2"/>
              <a:buChar char="þ"/>
            </a:pPr>
            <a:r>
              <a:rPr lang="en-GB" b="1" dirty="0">
                <a:solidFill>
                  <a:schemeClr val="accent2"/>
                </a:solidFill>
              </a:rPr>
              <a:t>CHaL clinical skills competency working group</a:t>
            </a:r>
          </a:p>
        </p:txBody>
      </p:sp>
      <p:pic>
        <p:nvPicPr>
          <p:cNvPr id="14" name="Picture 13" descr="T:\Fundraising\Corporate Partnerships\Materials\Case for support materials\Demelza Hospice - Izzy.jpg">
            <a:extLst>
              <a:ext uri="{FF2B5EF4-FFF2-40B4-BE49-F238E27FC236}">
                <a16:creationId xmlns="" xmlns:a16="http://schemas.microsoft.com/office/drawing/2014/main" id="{5FA02E0B-C26A-46F9-B9E8-7455B7F87C2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470" t="7908" r="12576" b="18422"/>
          <a:stretch/>
        </p:blipFill>
        <p:spPr bwMode="auto">
          <a:xfrm rot="841066">
            <a:off x="7947284" y="4460304"/>
            <a:ext cx="2552241" cy="1901470"/>
          </a:xfrm>
          <a:prstGeom prst="rect">
            <a:avLst/>
          </a:prstGeom>
          <a:noFill/>
          <a:ln w="117475" cap="flat" cmpd="sng">
            <a:solidFill>
              <a:schemeClr val="bg1"/>
            </a:solidFill>
            <a:miter lim="800000"/>
          </a:ln>
          <a:extLst>
            <a:ext uri="{909E8E84-426E-40DD-AFC4-6F175D3DCCD1}">
              <a14:hiddenFill xmlns:a14="http://schemas.microsoft.com/office/drawing/2010/main">
                <a:solidFill>
                  <a:srgbClr val="FFFFFF"/>
                </a:solidFill>
              </a14:hiddenFill>
            </a:ext>
          </a:extLst>
        </p:spPr>
      </p:pic>
      <p:pic>
        <p:nvPicPr>
          <p:cNvPr id="15" name="Picture 14" descr="T:\Fundraising\Corporate Partnerships\Materials\family stories\family story\SEL.jpg">
            <a:extLst>
              <a:ext uri="{FF2B5EF4-FFF2-40B4-BE49-F238E27FC236}">
                <a16:creationId xmlns="" xmlns:a16="http://schemas.microsoft.com/office/drawing/2014/main" id="{B32608D1-990D-450C-9A0B-D9EBA606124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82" t="12874" r="13265"/>
          <a:stretch/>
        </p:blipFill>
        <p:spPr bwMode="auto">
          <a:xfrm rot="20670657">
            <a:off x="6822503" y="5626130"/>
            <a:ext cx="1864986" cy="18687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 xmlns:a16="http://schemas.microsoft.com/office/drawing/2014/main" id="{8C9A6D25-1178-45C1-8FA1-CA512AD139ED}"/>
              </a:ext>
            </a:extLst>
          </p:cNvPr>
          <p:cNvPicPr>
            <a:picLocks noChangeAspect="1"/>
          </p:cNvPicPr>
          <p:nvPr/>
        </p:nvPicPr>
        <p:blipFill rotWithShape="1">
          <a:blip r:embed="rId4"/>
          <a:srcRect l="43205" t="5874" r="6910" b="2463"/>
          <a:stretch/>
        </p:blipFill>
        <p:spPr>
          <a:xfrm rot="20621100">
            <a:off x="7322487" y="2525582"/>
            <a:ext cx="2355157" cy="1926947"/>
          </a:xfrm>
          <a:prstGeom prst="rect">
            <a:avLst/>
          </a:prstGeom>
          <a:ln w="117475">
            <a:solidFill>
              <a:schemeClr val="bg1"/>
            </a:solidFill>
            <a:miter lim="800000"/>
          </a:ln>
        </p:spPr>
      </p:pic>
    </p:spTree>
    <p:extLst>
      <p:ext uri="{BB962C8B-B14F-4D97-AF65-F5344CB8AC3E}">
        <p14:creationId xmlns:p14="http://schemas.microsoft.com/office/powerpoint/2010/main" val="10192382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DE5468-4B08-0D40-8706-414519B7FCC2}"/>
              </a:ext>
            </a:extLst>
          </p:cNvPr>
          <p:cNvSpPr>
            <a:spLocks noGrp="1"/>
          </p:cNvSpPr>
          <p:nvPr>
            <p:ph type="title"/>
          </p:nvPr>
        </p:nvSpPr>
        <p:spPr>
          <a:xfrm>
            <a:off x="407954" y="1116293"/>
            <a:ext cx="3947329" cy="1779608"/>
          </a:xfrm>
        </p:spPr>
        <p:txBody>
          <a:bodyPr/>
          <a:lstStyle/>
          <a:p>
            <a:r>
              <a:rPr lang="en-US" dirty="0"/>
              <a:t>03</a:t>
            </a:r>
          </a:p>
        </p:txBody>
      </p:sp>
      <p:sp>
        <p:nvSpPr>
          <p:cNvPr id="3" name="Text Placeholder 2">
            <a:extLst>
              <a:ext uri="{FF2B5EF4-FFF2-40B4-BE49-F238E27FC236}">
                <a16:creationId xmlns="" xmlns:a16="http://schemas.microsoft.com/office/drawing/2014/main" id="{92294937-3AD4-F547-84F8-532E7A7C4EE3}"/>
              </a:ext>
            </a:extLst>
          </p:cNvPr>
          <p:cNvSpPr>
            <a:spLocks noGrp="1"/>
          </p:cNvSpPr>
          <p:nvPr>
            <p:ph type="body" sz="quarter" idx="10"/>
          </p:nvPr>
        </p:nvSpPr>
        <p:spPr>
          <a:xfrm>
            <a:off x="3190064" y="1206504"/>
            <a:ext cx="5707063" cy="2105025"/>
          </a:xfrm>
        </p:spPr>
        <p:txBody>
          <a:bodyPr/>
          <a:lstStyle/>
          <a:p>
            <a:r>
              <a:rPr lang="en-US" dirty="0"/>
              <a:t>What’s next?</a:t>
            </a:r>
          </a:p>
        </p:txBody>
      </p:sp>
    </p:spTree>
    <p:extLst>
      <p:ext uri="{BB962C8B-B14F-4D97-AF65-F5344CB8AC3E}">
        <p14:creationId xmlns:p14="http://schemas.microsoft.com/office/powerpoint/2010/main" val="4037444750"/>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Page">
  <a:themeElements>
    <a:clrScheme name="Custom 8">
      <a:dk1>
        <a:srgbClr val="000000"/>
      </a:dk1>
      <a:lt1>
        <a:srgbClr val="FFFFFF"/>
      </a:lt1>
      <a:dk2>
        <a:srgbClr val="7E7F83"/>
      </a:dk2>
      <a:lt2>
        <a:srgbClr val="BFBFC2"/>
      </a:lt2>
      <a:accent1>
        <a:srgbClr val="E9476E"/>
      </a:accent1>
      <a:accent2>
        <a:srgbClr val="7283C1"/>
      </a:accent2>
      <a:accent3>
        <a:srgbClr val="50B695"/>
      </a:accent3>
      <a:accent4>
        <a:srgbClr val="F8B462"/>
      </a:accent4>
      <a:accent5>
        <a:srgbClr val="F5AEB8"/>
      </a:accent5>
      <a:accent6>
        <a:srgbClr val="BFC6E2"/>
      </a:accent6>
      <a:hlink>
        <a:srgbClr val="A8DBC9"/>
      </a:hlink>
      <a:folHlink>
        <a:srgbClr val="FADA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ack Cover">
  <a:themeElements>
    <a:clrScheme name="Custom 8">
      <a:dk1>
        <a:srgbClr val="000000"/>
      </a:dk1>
      <a:lt1>
        <a:srgbClr val="FFFFFF"/>
      </a:lt1>
      <a:dk2>
        <a:srgbClr val="7E7F83"/>
      </a:dk2>
      <a:lt2>
        <a:srgbClr val="BFBFC2"/>
      </a:lt2>
      <a:accent1>
        <a:srgbClr val="E9476E"/>
      </a:accent1>
      <a:accent2>
        <a:srgbClr val="7283C1"/>
      </a:accent2>
      <a:accent3>
        <a:srgbClr val="50B695"/>
      </a:accent3>
      <a:accent4>
        <a:srgbClr val="F8B462"/>
      </a:accent4>
      <a:accent5>
        <a:srgbClr val="F5AEB8"/>
      </a:accent5>
      <a:accent6>
        <a:srgbClr val="BFC6E2"/>
      </a:accent6>
      <a:hlink>
        <a:srgbClr val="A8DBC9"/>
      </a:hlink>
      <a:folHlink>
        <a:srgbClr val="FADA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Section 1 Text Pages">
  <a:themeElements>
    <a:clrScheme name="Custom 8">
      <a:dk1>
        <a:srgbClr val="000000"/>
      </a:dk1>
      <a:lt1>
        <a:srgbClr val="FFFFFF"/>
      </a:lt1>
      <a:dk2>
        <a:srgbClr val="7E7F83"/>
      </a:dk2>
      <a:lt2>
        <a:srgbClr val="BFBFC2"/>
      </a:lt2>
      <a:accent1>
        <a:srgbClr val="E9476E"/>
      </a:accent1>
      <a:accent2>
        <a:srgbClr val="7283C1"/>
      </a:accent2>
      <a:accent3>
        <a:srgbClr val="50B695"/>
      </a:accent3>
      <a:accent4>
        <a:srgbClr val="F8B462"/>
      </a:accent4>
      <a:accent5>
        <a:srgbClr val="F5AEB8"/>
      </a:accent5>
      <a:accent6>
        <a:srgbClr val="BFC6E2"/>
      </a:accent6>
      <a:hlink>
        <a:srgbClr val="A8DBC9"/>
      </a:hlink>
      <a:folHlink>
        <a:srgbClr val="FADA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a:themeElements>
    <a:clrScheme name="Custom 8">
      <a:dk1>
        <a:srgbClr val="000000"/>
      </a:dk1>
      <a:lt1>
        <a:srgbClr val="FFFFFF"/>
      </a:lt1>
      <a:dk2>
        <a:srgbClr val="7E7F83"/>
      </a:dk2>
      <a:lt2>
        <a:srgbClr val="BFBFC2"/>
      </a:lt2>
      <a:accent1>
        <a:srgbClr val="E9476E"/>
      </a:accent1>
      <a:accent2>
        <a:srgbClr val="7283C1"/>
      </a:accent2>
      <a:accent3>
        <a:srgbClr val="50B695"/>
      </a:accent3>
      <a:accent4>
        <a:srgbClr val="F8B462"/>
      </a:accent4>
      <a:accent5>
        <a:srgbClr val="F5AEB8"/>
      </a:accent5>
      <a:accent6>
        <a:srgbClr val="BFC6E2"/>
      </a:accent6>
      <a:hlink>
        <a:srgbClr val="A8DBC9"/>
      </a:hlink>
      <a:folHlink>
        <a:srgbClr val="FADA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xec Summary">
  <a:themeElements>
    <a:clrScheme name="Custom 8">
      <a:dk1>
        <a:srgbClr val="000000"/>
      </a:dk1>
      <a:lt1>
        <a:srgbClr val="FFFFFF"/>
      </a:lt1>
      <a:dk2>
        <a:srgbClr val="7E7F83"/>
      </a:dk2>
      <a:lt2>
        <a:srgbClr val="BFBFC2"/>
      </a:lt2>
      <a:accent1>
        <a:srgbClr val="E9476E"/>
      </a:accent1>
      <a:accent2>
        <a:srgbClr val="7283C1"/>
      </a:accent2>
      <a:accent3>
        <a:srgbClr val="50B695"/>
      </a:accent3>
      <a:accent4>
        <a:srgbClr val="F8B462"/>
      </a:accent4>
      <a:accent5>
        <a:srgbClr val="F5AEB8"/>
      </a:accent5>
      <a:accent6>
        <a:srgbClr val="BFC6E2"/>
      </a:accent6>
      <a:hlink>
        <a:srgbClr val="A8DBC9"/>
      </a:hlink>
      <a:folHlink>
        <a:srgbClr val="FADA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ction Divider">
  <a:themeElements>
    <a:clrScheme name="Custom 8">
      <a:dk1>
        <a:srgbClr val="000000"/>
      </a:dk1>
      <a:lt1>
        <a:srgbClr val="FFFFFF"/>
      </a:lt1>
      <a:dk2>
        <a:srgbClr val="7E7F83"/>
      </a:dk2>
      <a:lt2>
        <a:srgbClr val="BFBFC2"/>
      </a:lt2>
      <a:accent1>
        <a:srgbClr val="E9476E"/>
      </a:accent1>
      <a:accent2>
        <a:srgbClr val="7283C1"/>
      </a:accent2>
      <a:accent3>
        <a:srgbClr val="50B695"/>
      </a:accent3>
      <a:accent4>
        <a:srgbClr val="F8B462"/>
      </a:accent4>
      <a:accent5>
        <a:srgbClr val="F5AEB8"/>
      </a:accent5>
      <a:accent6>
        <a:srgbClr val="BFC6E2"/>
      </a:accent6>
      <a:hlink>
        <a:srgbClr val="A8DBC9"/>
      </a:hlink>
      <a:folHlink>
        <a:srgbClr val="FADA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ection 1 Text Pages">
  <a:themeElements>
    <a:clrScheme name="Custom 8">
      <a:dk1>
        <a:srgbClr val="000000"/>
      </a:dk1>
      <a:lt1>
        <a:srgbClr val="FFFFFF"/>
      </a:lt1>
      <a:dk2>
        <a:srgbClr val="7E7F83"/>
      </a:dk2>
      <a:lt2>
        <a:srgbClr val="BFBFC2"/>
      </a:lt2>
      <a:accent1>
        <a:srgbClr val="E9476E"/>
      </a:accent1>
      <a:accent2>
        <a:srgbClr val="7283C1"/>
      </a:accent2>
      <a:accent3>
        <a:srgbClr val="50B695"/>
      </a:accent3>
      <a:accent4>
        <a:srgbClr val="F8B462"/>
      </a:accent4>
      <a:accent5>
        <a:srgbClr val="F5AEB8"/>
      </a:accent5>
      <a:accent6>
        <a:srgbClr val="BFC6E2"/>
      </a:accent6>
      <a:hlink>
        <a:srgbClr val="A8DBC9"/>
      </a:hlink>
      <a:folHlink>
        <a:srgbClr val="FADA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ection 2 Text Pages">
  <a:themeElements>
    <a:clrScheme name="Custom 8">
      <a:dk1>
        <a:srgbClr val="000000"/>
      </a:dk1>
      <a:lt1>
        <a:srgbClr val="FFFFFF"/>
      </a:lt1>
      <a:dk2>
        <a:srgbClr val="7E7F83"/>
      </a:dk2>
      <a:lt2>
        <a:srgbClr val="BFBFC2"/>
      </a:lt2>
      <a:accent1>
        <a:srgbClr val="E9476E"/>
      </a:accent1>
      <a:accent2>
        <a:srgbClr val="7283C1"/>
      </a:accent2>
      <a:accent3>
        <a:srgbClr val="50B695"/>
      </a:accent3>
      <a:accent4>
        <a:srgbClr val="F8B462"/>
      </a:accent4>
      <a:accent5>
        <a:srgbClr val="F5AEB8"/>
      </a:accent5>
      <a:accent6>
        <a:srgbClr val="BFC6E2"/>
      </a:accent6>
      <a:hlink>
        <a:srgbClr val="A8DBC9"/>
      </a:hlink>
      <a:folHlink>
        <a:srgbClr val="FADA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ection 3 Text Pages">
  <a:themeElements>
    <a:clrScheme name="Custom 8">
      <a:dk1>
        <a:srgbClr val="000000"/>
      </a:dk1>
      <a:lt1>
        <a:srgbClr val="FFFFFF"/>
      </a:lt1>
      <a:dk2>
        <a:srgbClr val="7E7F83"/>
      </a:dk2>
      <a:lt2>
        <a:srgbClr val="BFBFC2"/>
      </a:lt2>
      <a:accent1>
        <a:srgbClr val="E9476E"/>
      </a:accent1>
      <a:accent2>
        <a:srgbClr val="7283C1"/>
      </a:accent2>
      <a:accent3>
        <a:srgbClr val="50B695"/>
      </a:accent3>
      <a:accent4>
        <a:srgbClr val="F8B462"/>
      </a:accent4>
      <a:accent5>
        <a:srgbClr val="F5AEB8"/>
      </a:accent5>
      <a:accent6>
        <a:srgbClr val="BFC6E2"/>
      </a:accent6>
      <a:hlink>
        <a:srgbClr val="A8DBC9"/>
      </a:hlink>
      <a:folHlink>
        <a:srgbClr val="FADA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ection 4 Text Pages">
  <a:themeElements>
    <a:clrScheme name="Custom 8">
      <a:dk1>
        <a:srgbClr val="000000"/>
      </a:dk1>
      <a:lt1>
        <a:srgbClr val="FFFFFF"/>
      </a:lt1>
      <a:dk2>
        <a:srgbClr val="7E7F83"/>
      </a:dk2>
      <a:lt2>
        <a:srgbClr val="BFBFC2"/>
      </a:lt2>
      <a:accent1>
        <a:srgbClr val="E9476E"/>
      </a:accent1>
      <a:accent2>
        <a:srgbClr val="7283C1"/>
      </a:accent2>
      <a:accent3>
        <a:srgbClr val="50B695"/>
      </a:accent3>
      <a:accent4>
        <a:srgbClr val="F8B462"/>
      </a:accent4>
      <a:accent5>
        <a:srgbClr val="F5AEB8"/>
      </a:accent5>
      <a:accent6>
        <a:srgbClr val="BFC6E2"/>
      </a:accent6>
      <a:hlink>
        <a:srgbClr val="A8DBC9"/>
      </a:hlink>
      <a:folHlink>
        <a:srgbClr val="FADA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V Page">
  <a:themeElements>
    <a:clrScheme name="Custom 8">
      <a:dk1>
        <a:srgbClr val="000000"/>
      </a:dk1>
      <a:lt1>
        <a:srgbClr val="FFFFFF"/>
      </a:lt1>
      <a:dk2>
        <a:srgbClr val="7E7F83"/>
      </a:dk2>
      <a:lt2>
        <a:srgbClr val="BFBFC2"/>
      </a:lt2>
      <a:accent1>
        <a:srgbClr val="E9476E"/>
      </a:accent1>
      <a:accent2>
        <a:srgbClr val="7283C1"/>
      </a:accent2>
      <a:accent3>
        <a:srgbClr val="50B695"/>
      </a:accent3>
      <a:accent4>
        <a:srgbClr val="F8B462"/>
      </a:accent4>
      <a:accent5>
        <a:srgbClr val="F5AEB8"/>
      </a:accent5>
      <a:accent6>
        <a:srgbClr val="BFC6E2"/>
      </a:accent6>
      <a:hlink>
        <a:srgbClr val="A8DBC9"/>
      </a:hlink>
      <a:folHlink>
        <a:srgbClr val="FADA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2805</TotalTime>
  <Words>479</Words>
  <Application>Microsoft Office PowerPoint</Application>
  <PresentationFormat>Custom</PresentationFormat>
  <Paragraphs>118</Paragraphs>
  <Slides>17</Slides>
  <Notes>3</Notes>
  <HiddenSlides>0</HiddenSlides>
  <MMClips>0</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17</vt:i4>
      </vt:variant>
    </vt:vector>
  </HeadingPairs>
  <TitlesOfParts>
    <vt:vector size="33" baseType="lpstr">
      <vt:lpstr>Arial</vt:lpstr>
      <vt:lpstr>Calibri</vt:lpstr>
      <vt:lpstr>System Font Regular</vt:lpstr>
      <vt:lpstr>Times New Roman</vt:lpstr>
      <vt:lpstr>Wingdings</vt:lpstr>
      <vt:lpstr>Cover Page</vt:lpstr>
      <vt:lpstr>Contents</vt:lpstr>
      <vt:lpstr>Exec Summary</vt:lpstr>
      <vt:lpstr>Section Divider</vt:lpstr>
      <vt:lpstr>Section 1 Text Pages</vt:lpstr>
      <vt:lpstr>Section 2 Text Pages</vt:lpstr>
      <vt:lpstr>Section 3 Text Pages</vt:lpstr>
      <vt:lpstr>Section 4 Text Pages</vt:lpstr>
      <vt:lpstr>CV Page</vt:lpstr>
      <vt:lpstr>Back Cover</vt:lpstr>
      <vt:lpstr>1_Section 1 Text Pages</vt:lpstr>
      <vt:lpstr>PowerPoint Presentation</vt:lpstr>
      <vt:lpstr>Contents</vt:lpstr>
      <vt:lpstr>01</vt:lpstr>
      <vt:lpstr>Children’s Hospices across London (CHaL)</vt:lpstr>
      <vt:lpstr>Professional context </vt:lpstr>
      <vt:lpstr>Burdett Trust for Nursing support</vt:lpstr>
      <vt:lpstr>02</vt:lpstr>
      <vt:lpstr>Burdett CHaL Nurse Rotation Project</vt:lpstr>
      <vt:lpstr>03</vt:lpstr>
      <vt:lpstr>Short term..</vt:lpstr>
      <vt:lpstr>Mid term..</vt:lpstr>
      <vt:lpstr>Identify, mitigate and overcome challenges</vt:lpstr>
      <vt:lpstr>04</vt:lpstr>
      <vt:lpstr>PowerPoint Presentation</vt:lpstr>
      <vt:lpstr>PowerPoint Presentation</vt:lpstr>
      <vt:lpstr>Contact</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Janine Infurnari</dc:creator>
  <cp:lastModifiedBy>Katie Stevens</cp:lastModifiedBy>
  <cp:revision>116</cp:revision>
  <dcterms:created xsi:type="dcterms:W3CDTF">2018-06-21T10:13:08Z</dcterms:created>
  <dcterms:modified xsi:type="dcterms:W3CDTF">2018-11-22T10:21:31Z</dcterms:modified>
</cp:coreProperties>
</file>